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5.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6.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7.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notesSlides/notesSlide10.xml" ContentType="application/vnd.openxmlformats-officedocument.presentationml.notesSlide+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ppt/diagrams/data45.xml" ContentType="application/vnd.openxmlformats-officedocument.drawingml.diagramData+xml"/>
  <Override PartName="/ppt/diagrams/layout45.xml" ContentType="application/vnd.openxmlformats-officedocument.drawingml.diagramLayout+xml"/>
  <Override PartName="/ppt/diagrams/quickStyle45.xml" ContentType="application/vnd.openxmlformats-officedocument.drawingml.diagramStyle+xml"/>
  <Override PartName="/ppt/diagrams/colors45.xml" ContentType="application/vnd.openxmlformats-officedocument.drawingml.diagramColors+xml"/>
  <Override PartName="/ppt/diagrams/drawing45.xml" ContentType="application/vnd.ms-office.drawingml.diagramDrawing+xml"/>
  <Override PartName="/ppt/diagrams/data46.xml" ContentType="application/vnd.openxmlformats-officedocument.drawingml.diagramData+xml"/>
  <Override PartName="/ppt/diagrams/layout46.xml" ContentType="application/vnd.openxmlformats-officedocument.drawingml.diagramLayout+xml"/>
  <Override PartName="/ppt/diagrams/quickStyle46.xml" ContentType="application/vnd.openxmlformats-officedocument.drawingml.diagramStyle+xml"/>
  <Override PartName="/ppt/diagrams/colors46.xml" ContentType="application/vnd.openxmlformats-officedocument.drawingml.diagramColors+xml"/>
  <Override PartName="/ppt/diagrams/drawing46.xml" ContentType="application/vnd.ms-office.drawingml.diagramDrawing+xml"/>
  <Override PartName="/ppt/diagrams/data47.xml" ContentType="application/vnd.openxmlformats-officedocument.drawingml.diagramData+xml"/>
  <Override PartName="/ppt/diagrams/layout47.xml" ContentType="application/vnd.openxmlformats-officedocument.drawingml.diagramLayout+xml"/>
  <Override PartName="/ppt/diagrams/quickStyle47.xml" ContentType="application/vnd.openxmlformats-officedocument.drawingml.diagramStyle+xml"/>
  <Override PartName="/ppt/diagrams/colors47.xml" ContentType="application/vnd.openxmlformats-officedocument.drawingml.diagramColors+xml"/>
  <Override PartName="/ppt/diagrams/drawing47.xml" ContentType="application/vnd.ms-office.drawingml.diagramDrawing+xml"/>
  <Override PartName="/ppt/diagrams/data48.xml" ContentType="application/vnd.openxmlformats-officedocument.drawingml.diagramData+xml"/>
  <Override PartName="/ppt/diagrams/layout48.xml" ContentType="application/vnd.openxmlformats-officedocument.drawingml.diagramLayout+xml"/>
  <Override PartName="/ppt/diagrams/quickStyle48.xml" ContentType="application/vnd.openxmlformats-officedocument.drawingml.diagramStyle+xml"/>
  <Override PartName="/ppt/diagrams/colors48.xml" ContentType="application/vnd.openxmlformats-officedocument.drawingml.diagramColors+xml"/>
  <Override PartName="/ppt/diagrams/drawing48.xml" ContentType="application/vnd.ms-office.drawingml.diagramDrawing+xml"/>
  <Override PartName="/ppt/diagrams/data49.xml" ContentType="application/vnd.openxmlformats-officedocument.drawingml.diagramData+xml"/>
  <Override PartName="/ppt/diagrams/layout49.xml" ContentType="application/vnd.openxmlformats-officedocument.drawingml.diagramLayout+xml"/>
  <Override PartName="/ppt/diagrams/quickStyle49.xml" ContentType="application/vnd.openxmlformats-officedocument.drawingml.diagramStyle+xml"/>
  <Override PartName="/ppt/diagrams/colors49.xml" ContentType="application/vnd.openxmlformats-officedocument.drawingml.diagramColors+xml"/>
  <Override PartName="/ppt/diagrams/drawing49.xml" ContentType="application/vnd.ms-office.drawingml.diagramDrawing+xml"/>
  <Override PartName="/ppt/diagrams/data50.xml" ContentType="application/vnd.openxmlformats-officedocument.drawingml.diagramData+xml"/>
  <Override PartName="/ppt/diagrams/layout50.xml" ContentType="application/vnd.openxmlformats-officedocument.drawingml.diagramLayout+xml"/>
  <Override PartName="/ppt/diagrams/quickStyle50.xml" ContentType="application/vnd.openxmlformats-officedocument.drawingml.diagramStyle+xml"/>
  <Override PartName="/ppt/diagrams/colors50.xml" ContentType="application/vnd.openxmlformats-officedocument.drawingml.diagramColors+xml"/>
  <Override PartName="/ppt/diagrams/drawing50.xml" ContentType="application/vnd.ms-office.drawingml.diagramDrawing+xml"/>
  <Override PartName="/ppt/diagrams/data51.xml" ContentType="application/vnd.openxmlformats-officedocument.drawingml.diagramData+xml"/>
  <Override PartName="/ppt/diagrams/layout51.xml" ContentType="application/vnd.openxmlformats-officedocument.drawingml.diagramLayout+xml"/>
  <Override PartName="/ppt/diagrams/quickStyle51.xml" ContentType="application/vnd.openxmlformats-officedocument.drawingml.diagramStyle+xml"/>
  <Override PartName="/ppt/diagrams/colors51.xml" ContentType="application/vnd.openxmlformats-officedocument.drawingml.diagramColors+xml"/>
  <Override PartName="/ppt/diagrams/drawing51.xml" ContentType="application/vnd.ms-office.drawingml.diagramDrawing+xml"/>
  <Override PartName="/ppt/diagrams/data52.xml" ContentType="application/vnd.openxmlformats-officedocument.drawingml.diagramData+xml"/>
  <Override PartName="/ppt/diagrams/layout52.xml" ContentType="application/vnd.openxmlformats-officedocument.drawingml.diagramLayout+xml"/>
  <Override PartName="/ppt/diagrams/quickStyle52.xml" ContentType="application/vnd.openxmlformats-officedocument.drawingml.diagramStyle+xml"/>
  <Override PartName="/ppt/diagrams/colors52.xml" ContentType="application/vnd.openxmlformats-officedocument.drawingml.diagramColors+xml"/>
  <Override PartName="/ppt/diagrams/drawing52.xml" ContentType="application/vnd.ms-office.drawingml.diagramDrawing+xml"/>
  <Override PartName="/ppt/diagrams/data53.xml" ContentType="application/vnd.openxmlformats-officedocument.drawingml.diagramData+xml"/>
  <Override PartName="/ppt/diagrams/layout53.xml" ContentType="application/vnd.openxmlformats-officedocument.drawingml.diagramLayout+xml"/>
  <Override PartName="/ppt/diagrams/quickStyle53.xml" ContentType="application/vnd.openxmlformats-officedocument.drawingml.diagramStyle+xml"/>
  <Override PartName="/ppt/diagrams/colors53.xml" ContentType="application/vnd.openxmlformats-officedocument.drawingml.diagramColors+xml"/>
  <Override PartName="/ppt/diagrams/drawing53.xml" ContentType="application/vnd.ms-office.drawingml.diagramDrawing+xml"/>
  <Override PartName="/ppt/diagrams/data54.xml" ContentType="application/vnd.openxmlformats-officedocument.drawingml.diagramData+xml"/>
  <Override PartName="/ppt/diagrams/layout54.xml" ContentType="application/vnd.openxmlformats-officedocument.drawingml.diagramLayout+xml"/>
  <Override PartName="/ppt/diagrams/quickStyle54.xml" ContentType="application/vnd.openxmlformats-officedocument.drawingml.diagramStyle+xml"/>
  <Override PartName="/ppt/diagrams/colors54.xml" ContentType="application/vnd.openxmlformats-officedocument.drawingml.diagramColors+xml"/>
  <Override PartName="/ppt/diagrams/drawing54.xml" ContentType="application/vnd.ms-office.drawingml.diagramDrawing+xml"/>
  <Override PartName="/ppt/diagrams/data55.xml" ContentType="application/vnd.openxmlformats-officedocument.drawingml.diagramData+xml"/>
  <Override PartName="/ppt/diagrams/layout55.xml" ContentType="application/vnd.openxmlformats-officedocument.drawingml.diagramLayout+xml"/>
  <Override PartName="/ppt/diagrams/quickStyle55.xml" ContentType="application/vnd.openxmlformats-officedocument.drawingml.diagramStyle+xml"/>
  <Override PartName="/ppt/diagrams/colors55.xml" ContentType="application/vnd.openxmlformats-officedocument.drawingml.diagramColors+xml"/>
  <Override PartName="/ppt/diagrams/drawing55.xml" ContentType="application/vnd.ms-office.drawingml.diagramDrawing+xml"/>
  <Override PartName="/ppt/diagrams/data56.xml" ContentType="application/vnd.openxmlformats-officedocument.drawingml.diagramData+xml"/>
  <Override PartName="/ppt/diagrams/layout56.xml" ContentType="application/vnd.openxmlformats-officedocument.drawingml.diagramLayout+xml"/>
  <Override PartName="/ppt/diagrams/quickStyle56.xml" ContentType="application/vnd.openxmlformats-officedocument.drawingml.diagramStyle+xml"/>
  <Override PartName="/ppt/diagrams/colors56.xml" ContentType="application/vnd.openxmlformats-officedocument.drawingml.diagramColors+xml"/>
  <Override PartName="/ppt/diagrams/drawing56.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9"/>
  </p:notesMasterIdLst>
  <p:handoutMasterIdLst>
    <p:handoutMasterId r:id="rId80"/>
  </p:handoutMasterIdLst>
  <p:sldIdLst>
    <p:sldId id="834" r:id="rId2"/>
    <p:sldId id="783" r:id="rId3"/>
    <p:sldId id="939" r:id="rId4"/>
    <p:sldId id="940" r:id="rId5"/>
    <p:sldId id="945" r:id="rId6"/>
    <p:sldId id="946" r:id="rId7"/>
    <p:sldId id="944" r:id="rId8"/>
    <p:sldId id="941" r:id="rId9"/>
    <p:sldId id="942" r:id="rId10"/>
    <p:sldId id="943" r:id="rId11"/>
    <p:sldId id="932" r:id="rId12"/>
    <p:sldId id="933" r:id="rId13"/>
    <p:sldId id="931" r:id="rId14"/>
    <p:sldId id="934" r:id="rId15"/>
    <p:sldId id="938" r:id="rId16"/>
    <p:sldId id="1000" r:id="rId17"/>
    <p:sldId id="1001" r:id="rId18"/>
    <p:sldId id="1002" r:id="rId19"/>
    <p:sldId id="1003" r:id="rId20"/>
    <p:sldId id="1004" r:id="rId21"/>
    <p:sldId id="1005" r:id="rId22"/>
    <p:sldId id="935" r:id="rId23"/>
    <p:sldId id="964" r:id="rId24"/>
    <p:sldId id="937" r:id="rId25"/>
    <p:sldId id="947" r:id="rId26"/>
    <p:sldId id="948" r:id="rId27"/>
    <p:sldId id="949" r:id="rId28"/>
    <p:sldId id="950" r:id="rId29"/>
    <p:sldId id="951" r:id="rId30"/>
    <p:sldId id="952" r:id="rId31"/>
    <p:sldId id="953" r:id="rId32"/>
    <p:sldId id="954" r:id="rId33"/>
    <p:sldId id="955" r:id="rId34"/>
    <p:sldId id="956" r:id="rId35"/>
    <p:sldId id="957" r:id="rId36"/>
    <p:sldId id="958" r:id="rId37"/>
    <p:sldId id="959" r:id="rId38"/>
    <p:sldId id="960" r:id="rId39"/>
    <p:sldId id="961" r:id="rId40"/>
    <p:sldId id="962" r:id="rId41"/>
    <p:sldId id="963" r:id="rId42"/>
    <p:sldId id="965" r:id="rId43"/>
    <p:sldId id="966" r:id="rId44"/>
    <p:sldId id="967" r:id="rId45"/>
    <p:sldId id="968" r:id="rId46"/>
    <p:sldId id="969" r:id="rId47"/>
    <p:sldId id="970" r:id="rId48"/>
    <p:sldId id="971" r:id="rId49"/>
    <p:sldId id="972" r:id="rId50"/>
    <p:sldId id="973" r:id="rId51"/>
    <p:sldId id="974" r:id="rId52"/>
    <p:sldId id="975" r:id="rId53"/>
    <p:sldId id="976" r:id="rId54"/>
    <p:sldId id="977" r:id="rId55"/>
    <p:sldId id="978" r:id="rId56"/>
    <p:sldId id="979" r:id="rId57"/>
    <p:sldId id="980" r:id="rId58"/>
    <p:sldId id="981" r:id="rId59"/>
    <p:sldId id="982" r:id="rId60"/>
    <p:sldId id="983" r:id="rId61"/>
    <p:sldId id="984" r:id="rId62"/>
    <p:sldId id="985" r:id="rId63"/>
    <p:sldId id="986" r:id="rId64"/>
    <p:sldId id="987" r:id="rId65"/>
    <p:sldId id="988" r:id="rId66"/>
    <p:sldId id="989" r:id="rId67"/>
    <p:sldId id="990" r:id="rId68"/>
    <p:sldId id="991" r:id="rId69"/>
    <p:sldId id="992" r:id="rId70"/>
    <p:sldId id="993" r:id="rId71"/>
    <p:sldId id="994" r:id="rId72"/>
    <p:sldId id="995" r:id="rId73"/>
    <p:sldId id="996" r:id="rId74"/>
    <p:sldId id="997" r:id="rId75"/>
    <p:sldId id="998" r:id="rId76"/>
    <p:sldId id="999" r:id="rId77"/>
    <p:sldId id="329" r:id="rId78"/>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7C80"/>
    <a:srgbClr val="DCFCF6"/>
    <a:srgbClr val="0097CC"/>
    <a:srgbClr val="4D4D4D"/>
    <a:srgbClr val="33CCFF"/>
    <a:srgbClr val="3399FF"/>
    <a:srgbClr val="99CCFF"/>
    <a:srgbClr val="0000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29" autoAdjust="0"/>
    <p:restoredTop sz="95932" autoAdjust="0"/>
  </p:normalViewPr>
  <p:slideViewPr>
    <p:cSldViewPr>
      <p:cViewPr>
        <p:scale>
          <a:sx n="66" d="100"/>
          <a:sy n="66" d="100"/>
        </p:scale>
        <p:origin x="-1974" y="-612"/>
      </p:cViewPr>
      <p:guideLst>
        <p:guide orient="horz" pos="2160"/>
        <p:guide pos="2880"/>
      </p:guideLst>
    </p:cSldViewPr>
  </p:slideViewPr>
  <p:outlineViewPr>
    <p:cViewPr>
      <p:scale>
        <a:sx n="33" d="100"/>
        <a:sy n="33" d="100"/>
      </p:scale>
      <p:origin x="0" y="787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42" y="-72"/>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adpour\AppData\Local\Microsoft\Windows\Temporary%20Internet%20Files\Content.Outlook\UL15EYCP\Revised%20version%20.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radpour\AppData\Local\Microsoft\Windows\Temporary%20Internet%20Files\Content.Outlook\UL15EYCP\Revised%20version%20.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radpour\Desktop\Copy%20of%20Coin%20-%20Gold%20archiv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radpour\Desktop\Copy%20of%20Coin%20-%20Gold%20archiv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radpour\AppData\Local\Microsoft\Windows\Temporary%20Internet%20Files\Content.Outlook\UL15EYCP\Revised%20version%2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plotArea>
      <c:layout/>
      <c:barChart>
        <c:barDir val="col"/>
        <c:grouping val="clustered"/>
        <c:varyColors val="0"/>
        <c:ser>
          <c:idx val="0"/>
          <c:order val="0"/>
          <c:invertIfNegative val="0"/>
          <c:cat>
            <c:numRef>
              <c:f>'انس جهانی'!$B$5:$B$24</c:f>
              <c:numCache>
                <c:formatCode>0</c:formatCode>
                <c:ptCount val="20"/>
                <c:pt idx="0">
                  <c:v>2012</c:v>
                </c:pt>
                <c:pt idx="1">
                  <c:v>2011</c:v>
                </c:pt>
                <c:pt idx="2">
                  <c:v>2010</c:v>
                </c:pt>
                <c:pt idx="3">
                  <c:v>2009</c:v>
                </c:pt>
                <c:pt idx="4">
                  <c:v>2008</c:v>
                </c:pt>
                <c:pt idx="5">
                  <c:v>2007</c:v>
                </c:pt>
                <c:pt idx="6">
                  <c:v>2006</c:v>
                </c:pt>
                <c:pt idx="7">
                  <c:v>2005</c:v>
                </c:pt>
                <c:pt idx="8">
                  <c:v>2004</c:v>
                </c:pt>
                <c:pt idx="9">
                  <c:v>2003</c:v>
                </c:pt>
                <c:pt idx="10">
                  <c:v>2002</c:v>
                </c:pt>
                <c:pt idx="11">
                  <c:v>2001</c:v>
                </c:pt>
                <c:pt idx="12">
                  <c:v>2000</c:v>
                </c:pt>
                <c:pt idx="13">
                  <c:v>1999</c:v>
                </c:pt>
                <c:pt idx="14">
                  <c:v>1998</c:v>
                </c:pt>
                <c:pt idx="15">
                  <c:v>1997</c:v>
                </c:pt>
                <c:pt idx="16">
                  <c:v>1996</c:v>
                </c:pt>
                <c:pt idx="17">
                  <c:v>1995</c:v>
                </c:pt>
                <c:pt idx="18">
                  <c:v>1994</c:v>
                </c:pt>
                <c:pt idx="19">
                  <c:v>1993</c:v>
                </c:pt>
              </c:numCache>
            </c:numRef>
          </c:cat>
          <c:val>
            <c:numRef>
              <c:f>'انس جهانی'!$D$5:$D$23</c:f>
              <c:numCache>
                <c:formatCode>0%</c:formatCode>
                <c:ptCount val="19"/>
                <c:pt idx="0">
                  <c:v>8.4258654474200001E-2</c:v>
                </c:pt>
                <c:pt idx="1">
                  <c:v>7.7979229008977316E-2</c:v>
                </c:pt>
                <c:pt idx="2">
                  <c:v>0.30597701149425355</c:v>
                </c:pt>
                <c:pt idx="3">
                  <c:v>0.25035929864903705</c:v>
                </c:pt>
                <c:pt idx="4">
                  <c:v>3.9748953974895411E-2</c:v>
                </c:pt>
                <c:pt idx="5">
                  <c:v>0.31587226679251301</c:v>
                </c:pt>
                <c:pt idx="6">
                  <c:v>0.23918128654970774</c:v>
                </c:pt>
                <c:pt idx="7">
                  <c:v>0.17768595041322321</c:v>
                </c:pt>
                <c:pt idx="8">
                  <c:v>4.3978430197723316E-2</c:v>
                </c:pt>
                <c:pt idx="9">
                  <c:v>0.21735959153902293</c:v>
                </c:pt>
                <c:pt idx="10">
                  <c:v>0.23960216998191683</c:v>
                </c:pt>
                <c:pt idx="11">
                  <c:v>1.4120667522464778E-2</c:v>
                </c:pt>
                <c:pt idx="12">
                  <c:v>-6.0637381567614224E-2</c:v>
                </c:pt>
                <c:pt idx="13">
                  <c:v>5.3688950467613815E-3</c:v>
                </c:pt>
                <c:pt idx="14">
                  <c:v>5.7481275039191083E-3</c:v>
                </c:pt>
                <c:pt idx="15">
                  <c:v>-0.22208672086720874</c:v>
                </c:pt>
                <c:pt idx="16">
                  <c:v>-4.6511627906976862E-2</c:v>
                </c:pt>
                <c:pt idx="17">
                  <c:v>9.7847358121330857E-3</c:v>
                </c:pt>
                <c:pt idx="18">
                  <c:v>-2.169751116783664E-2</c:v>
                </c:pt>
              </c:numCache>
            </c:numRef>
          </c:val>
        </c:ser>
        <c:dLbls>
          <c:showLegendKey val="0"/>
          <c:showVal val="0"/>
          <c:showCatName val="0"/>
          <c:showSerName val="0"/>
          <c:showPercent val="0"/>
          <c:showBubbleSize val="0"/>
        </c:dLbls>
        <c:gapWidth val="150"/>
        <c:axId val="113362944"/>
        <c:axId val="87053376"/>
      </c:barChart>
      <c:catAx>
        <c:axId val="113362944"/>
        <c:scaling>
          <c:orientation val="maxMin"/>
        </c:scaling>
        <c:delete val="0"/>
        <c:axPos val="b"/>
        <c:numFmt formatCode="0" sourceLinked="1"/>
        <c:majorTickMark val="out"/>
        <c:minorTickMark val="none"/>
        <c:tickLblPos val="nextTo"/>
        <c:crossAx val="87053376"/>
        <c:crosses val="autoZero"/>
        <c:auto val="1"/>
        <c:lblAlgn val="ctr"/>
        <c:lblOffset val="100"/>
        <c:noMultiLvlLbl val="0"/>
      </c:catAx>
      <c:valAx>
        <c:axId val="87053376"/>
        <c:scaling>
          <c:orientation val="minMax"/>
        </c:scaling>
        <c:delete val="0"/>
        <c:axPos val="r"/>
        <c:majorGridlines/>
        <c:numFmt formatCode="0%" sourceLinked="1"/>
        <c:majorTickMark val="out"/>
        <c:minorTickMark val="none"/>
        <c:tickLblPos val="nextTo"/>
        <c:crossAx val="113362944"/>
        <c:crosses val="autoZero"/>
        <c:crossBetween val="between"/>
      </c:valAx>
    </c:plotArea>
    <c:plotVisOnly val="1"/>
    <c:dispBlanksAs val="gap"/>
    <c:showDLblsOverMax val="0"/>
  </c:chart>
  <c:txPr>
    <a:bodyPr/>
    <a:lstStyle/>
    <a:p>
      <a:pPr>
        <a:defRPr sz="1800">
          <a:latin typeface="IPT Lotus" pitchFamily="2" charset="2"/>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plotArea>
      <c:layout/>
      <c:barChart>
        <c:barDir val="col"/>
        <c:grouping val="clustered"/>
        <c:varyColors val="0"/>
        <c:ser>
          <c:idx val="0"/>
          <c:order val="0"/>
          <c:invertIfNegative val="0"/>
          <c:cat>
            <c:numRef>
              <c:f>دلار!$B$5:$B$24</c:f>
              <c:numCache>
                <c:formatCode>0</c:formatCode>
                <c:ptCount val="20"/>
                <c:pt idx="0">
                  <c:v>1391</c:v>
                </c:pt>
                <c:pt idx="1">
                  <c:v>1390</c:v>
                </c:pt>
                <c:pt idx="2">
                  <c:v>1389</c:v>
                </c:pt>
                <c:pt idx="3">
                  <c:v>1388</c:v>
                </c:pt>
                <c:pt idx="4">
                  <c:v>1387</c:v>
                </c:pt>
                <c:pt idx="5">
                  <c:v>1386</c:v>
                </c:pt>
                <c:pt idx="6">
                  <c:v>1385</c:v>
                </c:pt>
                <c:pt idx="7">
                  <c:v>1384</c:v>
                </c:pt>
                <c:pt idx="8">
                  <c:v>1383</c:v>
                </c:pt>
                <c:pt idx="9">
                  <c:v>1382</c:v>
                </c:pt>
                <c:pt idx="10">
                  <c:v>1381</c:v>
                </c:pt>
                <c:pt idx="11">
                  <c:v>1380</c:v>
                </c:pt>
                <c:pt idx="12">
                  <c:v>1379</c:v>
                </c:pt>
                <c:pt idx="13">
                  <c:v>1378</c:v>
                </c:pt>
                <c:pt idx="14">
                  <c:v>1377</c:v>
                </c:pt>
                <c:pt idx="15">
                  <c:v>1376</c:v>
                </c:pt>
                <c:pt idx="16">
                  <c:v>1375</c:v>
                </c:pt>
                <c:pt idx="17">
                  <c:v>1374</c:v>
                </c:pt>
                <c:pt idx="18">
                  <c:v>1373</c:v>
                </c:pt>
                <c:pt idx="19">
                  <c:v>1372</c:v>
                </c:pt>
              </c:numCache>
            </c:numRef>
          </c:cat>
          <c:val>
            <c:numRef>
              <c:f>دلار!$D$5:$D$24</c:f>
              <c:numCache>
                <c:formatCode>0%</c:formatCode>
                <c:ptCount val="20"/>
                <c:pt idx="0">
                  <c:v>-0.10526315789473686</c:v>
                </c:pt>
                <c:pt idx="1">
                  <c:v>0.72727272727272729</c:v>
                </c:pt>
                <c:pt idx="2">
                  <c:v>0.1</c:v>
                </c:pt>
                <c:pt idx="3">
                  <c:v>3.5196687370600409E-2</c:v>
                </c:pt>
                <c:pt idx="4">
                  <c:v>3.3155080213903745E-2</c:v>
                </c:pt>
                <c:pt idx="5">
                  <c:v>1.40997830802603E-2</c:v>
                </c:pt>
                <c:pt idx="6">
                  <c:v>1.9911504424778785E-2</c:v>
                </c:pt>
                <c:pt idx="7">
                  <c:v>3.4324942791762014E-2</c:v>
                </c:pt>
                <c:pt idx="8">
                  <c:v>5.0480769230769232E-2</c:v>
                </c:pt>
                <c:pt idx="9">
                  <c:v>4.1301627033792337E-2</c:v>
                </c:pt>
                <c:pt idx="10">
                  <c:v>8.8383838383838398E-3</c:v>
                </c:pt>
                <c:pt idx="11">
                  <c:v>-2.5830258302583051E-2</c:v>
                </c:pt>
                <c:pt idx="12">
                  <c:v>-5.7937427578215614E-2</c:v>
                </c:pt>
                <c:pt idx="13">
                  <c:v>0.33591331269349883</c:v>
                </c:pt>
                <c:pt idx="14">
                  <c:v>0.35146443514644415</c:v>
                </c:pt>
                <c:pt idx="15">
                  <c:v>7.6576576576576572E-2</c:v>
                </c:pt>
                <c:pt idx="16">
                  <c:v>0.10173697270471474</c:v>
                </c:pt>
                <c:pt idx="17">
                  <c:v>0.53231939163498099</c:v>
                </c:pt>
                <c:pt idx="18">
                  <c:v>0.46111111111111114</c:v>
                </c:pt>
                <c:pt idx="19">
                  <c:v>0.20805369127516779</c:v>
                </c:pt>
              </c:numCache>
            </c:numRef>
          </c:val>
        </c:ser>
        <c:dLbls>
          <c:showLegendKey val="0"/>
          <c:showVal val="0"/>
          <c:showCatName val="0"/>
          <c:showSerName val="0"/>
          <c:showPercent val="0"/>
          <c:showBubbleSize val="0"/>
        </c:dLbls>
        <c:gapWidth val="150"/>
        <c:axId val="113364480"/>
        <c:axId val="87055680"/>
      </c:barChart>
      <c:catAx>
        <c:axId val="113364480"/>
        <c:scaling>
          <c:orientation val="maxMin"/>
        </c:scaling>
        <c:delete val="0"/>
        <c:axPos val="b"/>
        <c:numFmt formatCode="0" sourceLinked="1"/>
        <c:majorTickMark val="out"/>
        <c:minorTickMark val="none"/>
        <c:tickLblPos val="nextTo"/>
        <c:crossAx val="87055680"/>
        <c:crosses val="autoZero"/>
        <c:auto val="1"/>
        <c:lblAlgn val="ctr"/>
        <c:lblOffset val="100"/>
        <c:noMultiLvlLbl val="0"/>
      </c:catAx>
      <c:valAx>
        <c:axId val="87055680"/>
        <c:scaling>
          <c:orientation val="minMax"/>
        </c:scaling>
        <c:delete val="0"/>
        <c:axPos val="r"/>
        <c:majorGridlines/>
        <c:numFmt formatCode="0%" sourceLinked="1"/>
        <c:majorTickMark val="out"/>
        <c:minorTickMark val="none"/>
        <c:tickLblPos val="nextTo"/>
        <c:crossAx val="113364480"/>
        <c:crosses val="autoZero"/>
        <c:crossBetween val="between"/>
      </c:valAx>
    </c:plotArea>
    <c:plotVisOnly val="1"/>
    <c:dispBlanksAs val="gap"/>
    <c:showDLblsOverMax val="0"/>
  </c:chart>
  <c:txPr>
    <a:bodyPr/>
    <a:lstStyle/>
    <a:p>
      <a:pPr>
        <a:defRPr sz="1800">
          <a:latin typeface="IPT Lotus" pitchFamily="2" charset="2"/>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3"/>
    </mc:Choice>
    <mc:Fallback>
      <c:style val="43"/>
    </mc:Fallback>
  </mc:AlternateContent>
  <c:chart>
    <c:autoTitleDeleted val="0"/>
    <c:plotArea>
      <c:layout>
        <c:manualLayout>
          <c:layoutTarget val="inner"/>
          <c:xMode val="edge"/>
          <c:yMode val="edge"/>
          <c:x val="3.4682829120044202E-2"/>
          <c:y val="3.9025356205474378E-2"/>
          <c:w val="0.82459939218124045"/>
          <c:h val="0.82029504124484465"/>
        </c:manualLayout>
      </c:layout>
      <c:barChart>
        <c:barDir val="col"/>
        <c:grouping val="clustered"/>
        <c:varyColors val="0"/>
        <c:ser>
          <c:idx val="0"/>
          <c:order val="0"/>
          <c:invertIfNegative val="0"/>
          <c:cat>
            <c:numRef>
              <c:f>'سکه تمام بهار آزادی'!$I$114:$I$134</c:f>
              <c:numCache>
                <c:formatCode>0</c:formatCode>
                <c:ptCount val="21"/>
                <c:pt idx="0">
                  <c:v>1391</c:v>
                </c:pt>
                <c:pt idx="1">
                  <c:v>1390</c:v>
                </c:pt>
                <c:pt idx="2">
                  <c:v>1389</c:v>
                </c:pt>
                <c:pt idx="3">
                  <c:v>1388</c:v>
                </c:pt>
                <c:pt idx="4">
                  <c:v>1387</c:v>
                </c:pt>
                <c:pt idx="5">
                  <c:v>1386</c:v>
                </c:pt>
                <c:pt idx="6">
                  <c:v>1385</c:v>
                </c:pt>
                <c:pt idx="7">
                  <c:v>1384</c:v>
                </c:pt>
                <c:pt idx="8">
                  <c:v>1383</c:v>
                </c:pt>
                <c:pt idx="9">
                  <c:v>1382</c:v>
                </c:pt>
                <c:pt idx="10">
                  <c:v>1381</c:v>
                </c:pt>
                <c:pt idx="11">
                  <c:v>1380</c:v>
                </c:pt>
                <c:pt idx="12">
                  <c:v>1379</c:v>
                </c:pt>
                <c:pt idx="13">
                  <c:v>1378</c:v>
                </c:pt>
                <c:pt idx="14">
                  <c:v>1377</c:v>
                </c:pt>
                <c:pt idx="15">
                  <c:v>1376</c:v>
                </c:pt>
                <c:pt idx="16">
                  <c:v>1375</c:v>
                </c:pt>
                <c:pt idx="17">
                  <c:v>1374</c:v>
                </c:pt>
                <c:pt idx="18">
                  <c:v>1373</c:v>
                </c:pt>
                <c:pt idx="19">
                  <c:v>1372</c:v>
                </c:pt>
                <c:pt idx="20">
                  <c:v>1371</c:v>
                </c:pt>
              </c:numCache>
            </c:numRef>
          </c:cat>
          <c:val>
            <c:numRef>
              <c:f>'سکه تمام بهار آزادی'!$I$114:$I$134</c:f>
              <c:numCache>
                <c:formatCode>0</c:formatCode>
                <c:ptCount val="21"/>
                <c:pt idx="0">
                  <c:v>1391</c:v>
                </c:pt>
                <c:pt idx="1">
                  <c:v>1390</c:v>
                </c:pt>
                <c:pt idx="2">
                  <c:v>1389</c:v>
                </c:pt>
                <c:pt idx="3">
                  <c:v>1388</c:v>
                </c:pt>
                <c:pt idx="4">
                  <c:v>1387</c:v>
                </c:pt>
                <c:pt idx="5">
                  <c:v>1386</c:v>
                </c:pt>
                <c:pt idx="6">
                  <c:v>1385</c:v>
                </c:pt>
                <c:pt idx="7">
                  <c:v>1384</c:v>
                </c:pt>
                <c:pt idx="8">
                  <c:v>1383</c:v>
                </c:pt>
                <c:pt idx="9">
                  <c:v>1382</c:v>
                </c:pt>
                <c:pt idx="10">
                  <c:v>1381</c:v>
                </c:pt>
                <c:pt idx="11">
                  <c:v>1380</c:v>
                </c:pt>
                <c:pt idx="12">
                  <c:v>1379</c:v>
                </c:pt>
                <c:pt idx="13">
                  <c:v>1378</c:v>
                </c:pt>
                <c:pt idx="14">
                  <c:v>1377</c:v>
                </c:pt>
                <c:pt idx="15">
                  <c:v>1376</c:v>
                </c:pt>
                <c:pt idx="16">
                  <c:v>1375</c:v>
                </c:pt>
                <c:pt idx="17">
                  <c:v>1374</c:v>
                </c:pt>
                <c:pt idx="18">
                  <c:v>1373</c:v>
                </c:pt>
                <c:pt idx="19">
                  <c:v>1372</c:v>
                </c:pt>
                <c:pt idx="20">
                  <c:v>1371</c:v>
                </c:pt>
              </c:numCache>
            </c:numRef>
          </c:val>
        </c:ser>
        <c:ser>
          <c:idx val="1"/>
          <c:order val="1"/>
          <c:invertIfNegative val="0"/>
          <c:cat>
            <c:numRef>
              <c:f>'سکه تمام بهار آزادی'!$I$114:$I$134</c:f>
              <c:numCache>
                <c:formatCode>0</c:formatCode>
                <c:ptCount val="21"/>
                <c:pt idx="0">
                  <c:v>1391</c:v>
                </c:pt>
                <c:pt idx="1">
                  <c:v>1390</c:v>
                </c:pt>
                <c:pt idx="2">
                  <c:v>1389</c:v>
                </c:pt>
                <c:pt idx="3">
                  <c:v>1388</c:v>
                </c:pt>
                <c:pt idx="4">
                  <c:v>1387</c:v>
                </c:pt>
                <c:pt idx="5">
                  <c:v>1386</c:v>
                </c:pt>
                <c:pt idx="6">
                  <c:v>1385</c:v>
                </c:pt>
                <c:pt idx="7">
                  <c:v>1384</c:v>
                </c:pt>
                <c:pt idx="8">
                  <c:v>1383</c:v>
                </c:pt>
                <c:pt idx="9">
                  <c:v>1382</c:v>
                </c:pt>
                <c:pt idx="10">
                  <c:v>1381</c:v>
                </c:pt>
                <c:pt idx="11">
                  <c:v>1380</c:v>
                </c:pt>
                <c:pt idx="12">
                  <c:v>1379</c:v>
                </c:pt>
                <c:pt idx="13">
                  <c:v>1378</c:v>
                </c:pt>
                <c:pt idx="14">
                  <c:v>1377</c:v>
                </c:pt>
                <c:pt idx="15">
                  <c:v>1376</c:v>
                </c:pt>
                <c:pt idx="16">
                  <c:v>1375</c:v>
                </c:pt>
                <c:pt idx="17">
                  <c:v>1374</c:v>
                </c:pt>
                <c:pt idx="18">
                  <c:v>1373</c:v>
                </c:pt>
                <c:pt idx="19">
                  <c:v>1372</c:v>
                </c:pt>
                <c:pt idx="20">
                  <c:v>1371</c:v>
                </c:pt>
              </c:numCache>
            </c:numRef>
          </c:cat>
          <c:val>
            <c:numRef>
              <c:f>'سکه تمام بهار آزادی'!$J$114:$J$134</c:f>
              <c:numCache>
                <c:formatCode>#,##0</c:formatCode>
                <c:ptCount val="21"/>
                <c:pt idx="0">
                  <c:v>7000000</c:v>
                </c:pt>
                <c:pt idx="1">
                  <c:v>5630000</c:v>
                </c:pt>
                <c:pt idx="2">
                  <c:v>3280000</c:v>
                </c:pt>
                <c:pt idx="3">
                  <c:v>2500000</c:v>
                </c:pt>
                <c:pt idx="4">
                  <c:v>2350000</c:v>
                </c:pt>
                <c:pt idx="5">
                  <c:v>2300000</c:v>
                </c:pt>
                <c:pt idx="6">
                  <c:v>1700000</c:v>
                </c:pt>
                <c:pt idx="7">
                  <c:v>1220000</c:v>
                </c:pt>
                <c:pt idx="8">
                  <c:v>1040000</c:v>
                </c:pt>
                <c:pt idx="9">
                  <c:v>860000</c:v>
                </c:pt>
                <c:pt idx="10">
                  <c:v>700000</c:v>
                </c:pt>
                <c:pt idx="11">
                  <c:v>600000</c:v>
                </c:pt>
                <c:pt idx="12">
                  <c:v>600000</c:v>
                </c:pt>
                <c:pt idx="13">
                  <c:v>580000</c:v>
                </c:pt>
                <c:pt idx="14">
                  <c:v>450000</c:v>
                </c:pt>
                <c:pt idx="15">
                  <c:v>380000</c:v>
                </c:pt>
                <c:pt idx="16">
                  <c:v>400000</c:v>
                </c:pt>
                <c:pt idx="17">
                  <c:v>440000</c:v>
                </c:pt>
                <c:pt idx="18">
                  <c:v>300000</c:v>
                </c:pt>
                <c:pt idx="19">
                  <c:v>164000</c:v>
                </c:pt>
                <c:pt idx="20">
                  <c:v>125000</c:v>
                </c:pt>
              </c:numCache>
            </c:numRef>
          </c:val>
        </c:ser>
        <c:dLbls>
          <c:showLegendKey val="0"/>
          <c:showVal val="0"/>
          <c:showCatName val="0"/>
          <c:showSerName val="0"/>
          <c:showPercent val="0"/>
          <c:showBubbleSize val="0"/>
        </c:dLbls>
        <c:gapWidth val="150"/>
        <c:axId val="118753280"/>
        <c:axId val="118712000"/>
      </c:barChart>
      <c:catAx>
        <c:axId val="118753280"/>
        <c:scaling>
          <c:orientation val="maxMin"/>
        </c:scaling>
        <c:delete val="0"/>
        <c:axPos val="b"/>
        <c:numFmt formatCode="0" sourceLinked="1"/>
        <c:majorTickMark val="out"/>
        <c:minorTickMark val="none"/>
        <c:tickLblPos val="nextTo"/>
        <c:crossAx val="118712000"/>
        <c:crosses val="autoZero"/>
        <c:auto val="1"/>
        <c:lblAlgn val="ctr"/>
        <c:lblOffset val="100"/>
        <c:noMultiLvlLbl val="0"/>
      </c:catAx>
      <c:valAx>
        <c:axId val="118712000"/>
        <c:scaling>
          <c:orientation val="minMax"/>
        </c:scaling>
        <c:delete val="0"/>
        <c:axPos val="r"/>
        <c:majorGridlines/>
        <c:numFmt formatCode="0" sourceLinked="1"/>
        <c:majorTickMark val="out"/>
        <c:minorTickMark val="none"/>
        <c:tickLblPos val="nextTo"/>
        <c:crossAx val="118753280"/>
        <c:crosses val="autoZero"/>
        <c:crossBetween val="between"/>
      </c:valAx>
    </c:plotArea>
    <c:plotVisOnly val="1"/>
    <c:dispBlanksAs val="gap"/>
    <c:showDLblsOverMax val="0"/>
  </c:chart>
  <c:txPr>
    <a:bodyPr/>
    <a:lstStyle/>
    <a:p>
      <a:pPr>
        <a:defRPr sz="1800">
          <a:latin typeface="IPT Lotus" pitchFamily="2" charset="2"/>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3"/>
    </mc:Choice>
    <mc:Fallback>
      <c:style val="43"/>
    </mc:Fallback>
  </mc:AlternateContent>
  <c:chart>
    <c:autoTitleDeleted val="0"/>
    <c:plotArea>
      <c:layout/>
      <c:barChart>
        <c:barDir val="col"/>
        <c:grouping val="clustered"/>
        <c:varyColors val="0"/>
        <c:ser>
          <c:idx val="0"/>
          <c:order val="0"/>
          <c:invertIfNegative val="0"/>
          <c:cat>
            <c:numRef>
              <c:f>'سکه تمام بهار آزادی'!$I$114:$I$133</c:f>
              <c:numCache>
                <c:formatCode>0</c:formatCode>
                <c:ptCount val="20"/>
                <c:pt idx="0">
                  <c:v>1391</c:v>
                </c:pt>
                <c:pt idx="1">
                  <c:v>1390</c:v>
                </c:pt>
                <c:pt idx="2">
                  <c:v>1389</c:v>
                </c:pt>
                <c:pt idx="3">
                  <c:v>1388</c:v>
                </c:pt>
                <c:pt idx="4">
                  <c:v>1387</c:v>
                </c:pt>
                <c:pt idx="5">
                  <c:v>1386</c:v>
                </c:pt>
                <c:pt idx="6">
                  <c:v>1385</c:v>
                </c:pt>
                <c:pt idx="7">
                  <c:v>1384</c:v>
                </c:pt>
                <c:pt idx="8">
                  <c:v>1383</c:v>
                </c:pt>
                <c:pt idx="9">
                  <c:v>1382</c:v>
                </c:pt>
                <c:pt idx="10">
                  <c:v>1381</c:v>
                </c:pt>
                <c:pt idx="11">
                  <c:v>1380</c:v>
                </c:pt>
                <c:pt idx="12">
                  <c:v>1379</c:v>
                </c:pt>
                <c:pt idx="13">
                  <c:v>1378</c:v>
                </c:pt>
                <c:pt idx="14">
                  <c:v>1377</c:v>
                </c:pt>
                <c:pt idx="15">
                  <c:v>1376</c:v>
                </c:pt>
                <c:pt idx="16">
                  <c:v>1375</c:v>
                </c:pt>
                <c:pt idx="17">
                  <c:v>1374</c:v>
                </c:pt>
                <c:pt idx="18">
                  <c:v>1373</c:v>
                </c:pt>
                <c:pt idx="19">
                  <c:v>1372</c:v>
                </c:pt>
              </c:numCache>
            </c:numRef>
          </c:cat>
          <c:val>
            <c:numRef>
              <c:f>'سکه تمام بهار آزادی'!$L$114:$L$133</c:f>
              <c:numCache>
                <c:formatCode>General</c:formatCode>
                <c:ptCount val="20"/>
                <c:pt idx="0">
                  <c:v>0.24333925399644787</c:v>
                </c:pt>
                <c:pt idx="1">
                  <c:v>0.71646341463414664</c:v>
                </c:pt>
                <c:pt idx="2">
                  <c:v>0.31200000000000039</c:v>
                </c:pt>
                <c:pt idx="3">
                  <c:v>6.3829787234042562E-2</c:v>
                </c:pt>
                <c:pt idx="4">
                  <c:v>2.1739130434782612E-2</c:v>
                </c:pt>
                <c:pt idx="5">
                  <c:v>0.35294117647058826</c:v>
                </c:pt>
                <c:pt idx="6">
                  <c:v>0.39344262295082044</c:v>
                </c:pt>
                <c:pt idx="7">
                  <c:v>0.17307692307692321</c:v>
                </c:pt>
                <c:pt idx="8">
                  <c:v>0.20930232558139575</c:v>
                </c:pt>
                <c:pt idx="9">
                  <c:v>0.22857142857142881</c:v>
                </c:pt>
                <c:pt idx="10">
                  <c:v>0.16666666666666666</c:v>
                </c:pt>
                <c:pt idx="11">
                  <c:v>0</c:v>
                </c:pt>
                <c:pt idx="12">
                  <c:v>3.4482758620689655E-2</c:v>
                </c:pt>
                <c:pt idx="13">
                  <c:v>0.28888888888888969</c:v>
                </c:pt>
                <c:pt idx="14">
                  <c:v>0.18421052631578938</c:v>
                </c:pt>
                <c:pt idx="15">
                  <c:v>-0.05</c:v>
                </c:pt>
                <c:pt idx="16">
                  <c:v>-9.0909090909091064E-2</c:v>
                </c:pt>
                <c:pt idx="17">
                  <c:v>0.46666666666666712</c:v>
                </c:pt>
                <c:pt idx="18">
                  <c:v>0.82926829268292679</c:v>
                </c:pt>
                <c:pt idx="19">
                  <c:v>0.31200000000000039</c:v>
                </c:pt>
              </c:numCache>
            </c:numRef>
          </c:val>
        </c:ser>
        <c:dLbls>
          <c:showLegendKey val="0"/>
          <c:showVal val="0"/>
          <c:showCatName val="0"/>
          <c:showSerName val="0"/>
          <c:showPercent val="0"/>
          <c:showBubbleSize val="0"/>
        </c:dLbls>
        <c:gapWidth val="150"/>
        <c:axId val="118754304"/>
        <c:axId val="118714304"/>
      </c:barChart>
      <c:catAx>
        <c:axId val="118754304"/>
        <c:scaling>
          <c:orientation val="maxMin"/>
        </c:scaling>
        <c:delete val="0"/>
        <c:axPos val="b"/>
        <c:numFmt formatCode="0" sourceLinked="1"/>
        <c:majorTickMark val="out"/>
        <c:minorTickMark val="none"/>
        <c:tickLblPos val="nextTo"/>
        <c:crossAx val="118714304"/>
        <c:crosses val="autoZero"/>
        <c:auto val="1"/>
        <c:lblAlgn val="ctr"/>
        <c:lblOffset val="100"/>
        <c:noMultiLvlLbl val="0"/>
      </c:catAx>
      <c:valAx>
        <c:axId val="118714304"/>
        <c:scaling>
          <c:orientation val="minMax"/>
        </c:scaling>
        <c:delete val="0"/>
        <c:axPos val="r"/>
        <c:majorGridlines/>
        <c:numFmt formatCode="General" sourceLinked="1"/>
        <c:majorTickMark val="out"/>
        <c:minorTickMark val="none"/>
        <c:tickLblPos val="nextTo"/>
        <c:crossAx val="118754304"/>
        <c:crosses val="autoZero"/>
        <c:crossBetween val="between"/>
      </c:valAx>
    </c:plotArea>
    <c:plotVisOnly val="1"/>
    <c:dispBlanksAs val="gap"/>
    <c:showDLblsOverMax val="0"/>
  </c:chart>
  <c:txPr>
    <a:bodyPr/>
    <a:lstStyle/>
    <a:p>
      <a:pPr>
        <a:defRPr sz="1800">
          <a:latin typeface="IPT Lotus" pitchFamily="2" charset="2"/>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4"/>
    </mc:Choice>
    <mc:Fallback>
      <c:style val="44"/>
    </mc:Fallback>
  </mc:AlternateContent>
  <c:chart>
    <c:autoTitleDeleted val="1"/>
    <c:plotArea>
      <c:layout/>
      <c:scatterChart>
        <c:scatterStyle val="lineMarker"/>
        <c:varyColors val="0"/>
        <c:ser>
          <c:idx val="0"/>
          <c:order val="0"/>
          <c:tx>
            <c:v>قیمت سالانۀ واقعی سکه</c:v>
          </c:tx>
          <c:marker>
            <c:symbol val="none"/>
          </c:marker>
          <c:xVal>
            <c:numRef>
              <c:f>'مقایسه سکه - دلار - انس'!$B$6:$B$25</c:f>
              <c:numCache>
                <c:formatCode>#,##0</c:formatCode>
                <c:ptCount val="20"/>
                <c:pt idx="0">
                  <c:v>1390</c:v>
                </c:pt>
                <c:pt idx="1">
                  <c:v>1389</c:v>
                </c:pt>
                <c:pt idx="2">
                  <c:v>1388</c:v>
                </c:pt>
                <c:pt idx="3">
                  <c:v>1387</c:v>
                </c:pt>
                <c:pt idx="4">
                  <c:v>1386</c:v>
                </c:pt>
                <c:pt idx="5">
                  <c:v>1385</c:v>
                </c:pt>
                <c:pt idx="6">
                  <c:v>1384</c:v>
                </c:pt>
                <c:pt idx="7">
                  <c:v>1383</c:v>
                </c:pt>
                <c:pt idx="8">
                  <c:v>1382</c:v>
                </c:pt>
                <c:pt idx="9">
                  <c:v>1381</c:v>
                </c:pt>
                <c:pt idx="10">
                  <c:v>1380</c:v>
                </c:pt>
                <c:pt idx="11">
                  <c:v>1379</c:v>
                </c:pt>
                <c:pt idx="12">
                  <c:v>1378</c:v>
                </c:pt>
                <c:pt idx="13">
                  <c:v>1377</c:v>
                </c:pt>
                <c:pt idx="14">
                  <c:v>1376</c:v>
                </c:pt>
                <c:pt idx="15">
                  <c:v>1375</c:v>
                </c:pt>
                <c:pt idx="16">
                  <c:v>1374</c:v>
                </c:pt>
                <c:pt idx="17">
                  <c:v>1373</c:v>
                </c:pt>
                <c:pt idx="18">
                  <c:v>1372</c:v>
                </c:pt>
                <c:pt idx="19">
                  <c:v>1371</c:v>
                </c:pt>
              </c:numCache>
            </c:numRef>
          </c:xVal>
          <c:yVal>
            <c:numRef>
              <c:f>'مقایسه سکه - دلار - انس'!$C$5:$C$25</c:f>
              <c:numCache>
                <c:formatCode>#,##0</c:formatCode>
                <c:ptCount val="21"/>
                <c:pt idx="0">
                  <c:v>7000000</c:v>
                </c:pt>
                <c:pt idx="1">
                  <c:v>5630000</c:v>
                </c:pt>
                <c:pt idx="2">
                  <c:v>3280000</c:v>
                </c:pt>
                <c:pt idx="3">
                  <c:v>2500000</c:v>
                </c:pt>
                <c:pt idx="4">
                  <c:v>2350000</c:v>
                </c:pt>
                <c:pt idx="5">
                  <c:v>2300000</c:v>
                </c:pt>
                <c:pt idx="6">
                  <c:v>1700000</c:v>
                </c:pt>
                <c:pt idx="7">
                  <c:v>1220000</c:v>
                </c:pt>
                <c:pt idx="8">
                  <c:v>1040000</c:v>
                </c:pt>
                <c:pt idx="9">
                  <c:v>860000</c:v>
                </c:pt>
                <c:pt idx="10">
                  <c:v>700000</c:v>
                </c:pt>
                <c:pt idx="11">
                  <c:v>600000</c:v>
                </c:pt>
                <c:pt idx="12">
                  <c:v>600000</c:v>
                </c:pt>
                <c:pt idx="13">
                  <c:v>580000</c:v>
                </c:pt>
                <c:pt idx="14">
                  <c:v>450000</c:v>
                </c:pt>
                <c:pt idx="15">
                  <c:v>380000</c:v>
                </c:pt>
                <c:pt idx="16">
                  <c:v>400000</c:v>
                </c:pt>
                <c:pt idx="17">
                  <c:v>440000</c:v>
                </c:pt>
                <c:pt idx="18">
                  <c:v>300000</c:v>
                </c:pt>
                <c:pt idx="19">
                  <c:v>164000</c:v>
                </c:pt>
                <c:pt idx="20">
                  <c:v>125000</c:v>
                </c:pt>
              </c:numCache>
            </c:numRef>
          </c:yVal>
          <c:smooth val="0"/>
        </c:ser>
        <c:ser>
          <c:idx val="3"/>
          <c:order val="1"/>
          <c:tx>
            <c:v>قیمت سالانۀ ذاتی سکه</c:v>
          </c:tx>
          <c:marker>
            <c:symbol val="none"/>
          </c:marker>
          <c:xVal>
            <c:numRef>
              <c:f>'مقایسه سکه - دلار - انس'!$B$6:$B$25</c:f>
              <c:numCache>
                <c:formatCode>#,##0</c:formatCode>
                <c:ptCount val="20"/>
                <c:pt idx="0">
                  <c:v>1390</c:v>
                </c:pt>
                <c:pt idx="1">
                  <c:v>1389</c:v>
                </c:pt>
                <c:pt idx="2">
                  <c:v>1388</c:v>
                </c:pt>
                <c:pt idx="3">
                  <c:v>1387</c:v>
                </c:pt>
                <c:pt idx="4">
                  <c:v>1386</c:v>
                </c:pt>
                <c:pt idx="5">
                  <c:v>1385</c:v>
                </c:pt>
                <c:pt idx="6">
                  <c:v>1384</c:v>
                </c:pt>
                <c:pt idx="7">
                  <c:v>1383</c:v>
                </c:pt>
                <c:pt idx="8">
                  <c:v>1382</c:v>
                </c:pt>
                <c:pt idx="9">
                  <c:v>1381</c:v>
                </c:pt>
                <c:pt idx="10">
                  <c:v>1380</c:v>
                </c:pt>
                <c:pt idx="11">
                  <c:v>1379</c:v>
                </c:pt>
                <c:pt idx="12">
                  <c:v>1378</c:v>
                </c:pt>
                <c:pt idx="13">
                  <c:v>1377</c:v>
                </c:pt>
                <c:pt idx="14">
                  <c:v>1376</c:v>
                </c:pt>
                <c:pt idx="15">
                  <c:v>1375</c:v>
                </c:pt>
                <c:pt idx="16">
                  <c:v>1374</c:v>
                </c:pt>
                <c:pt idx="17">
                  <c:v>1373</c:v>
                </c:pt>
                <c:pt idx="18">
                  <c:v>1372</c:v>
                </c:pt>
                <c:pt idx="19">
                  <c:v>1371</c:v>
                </c:pt>
              </c:numCache>
            </c:numRef>
          </c:xVal>
          <c:yVal>
            <c:numRef>
              <c:f>'مقایسه سکه - دلار - انس'!$A$5:$A$25</c:f>
              <c:numCache>
                <c:formatCode>General</c:formatCode>
                <c:ptCount val="21"/>
                <c:pt idx="0">
                  <c:v>6640000</c:v>
                </c:pt>
                <c:pt idx="1">
                  <c:v>6844470.5882352944</c:v>
                </c:pt>
                <c:pt idx="2">
                  <c:v>3675941.1764705884</c:v>
                </c:pt>
                <c:pt idx="3">
                  <c:v>2558823.5294117648</c:v>
                </c:pt>
                <c:pt idx="4">
                  <c:v>1976890.5882352942</c:v>
                </c:pt>
                <c:pt idx="5">
                  <c:v>1840300</c:v>
                </c:pt>
                <c:pt idx="6">
                  <c:v>1379095.0588235294</c:v>
                </c:pt>
                <c:pt idx="7">
                  <c:v>1091181.1764705901</c:v>
                </c:pt>
                <c:pt idx="8">
                  <c:v>895798.5882352941</c:v>
                </c:pt>
                <c:pt idx="9">
                  <c:v>816828.23529411759</c:v>
                </c:pt>
                <c:pt idx="10">
                  <c:v>644370</c:v>
                </c:pt>
                <c:pt idx="11">
                  <c:v>515265.88235294115</c:v>
                </c:pt>
                <c:pt idx="12">
                  <c:v>521563.41176470584</c:v>
                </c:pt>
                <c:pt idx="13">
                  <c:v>589378.23529411759</c:v>
                </c:pt>
                <c:pt idx="14">
                  <c:v>438824</c:v>
                </c:pt>
                <c:pt idx="15">
                  <c:v>322846.82352941192</c:v>
                </c:pt>
                <c:pt idx="16">
                  <c:v>385496.47058823577</c:v>
                </c:pt>
                <c:pt idx="17">
                  <c:v>366967.0588235294</c:v>
                </c:pt>
                <c:pt idx="18">
                  <c:v>237164.11764705903</c:v>
                </c:pt>
                <c:pt idx="19">
                  <c:v>165917.64705882373</c:v>
                </c:pt>
                <c:pt idx="20">
                  <c:v>0</c:v>
                </c:pt>
              </c:numCache>
            </c:numRef>
          </c:yVal>
          <c:smooth val="0"/>
        </c:ser>
        <c:dLbls>
          <c:showLegendKey val="0"/>
          <c:showVal val="0"/>
          <c:showCatName val="0"/>
          <c:showSerName val="0"/>
          <c:showPercent val="0"/>
          <c:showBubbleSize val="0"/>
        </c:dLbls>
        <c:axId val="118716608"/>
        <c:axId val="118717184"/>
      </c:scatterChart>
      <c:valAx>
        <c:axId val="118716608"/>
        <c:scaling>
          <c:orientation val="minMax"/>
          <c:max val="1390"/>
          <c:min val="1372"/>
        </c:scaling>
        <c:delete val="0"/>
        <c:axPos val="b"/>
        <c:numFmt formatCode="#,##0" sourceLinked="1"/>
        <c:majorTickMark val="out"/>
        <c:minorTickMark val="none"/>
        <c:tickLblPos val="nextTo"/>
        <c:crossAx val="118717184"/>
        <c:crosses val="autoZero"/>
        <c:crossBetween val="midCat"/>
      </c:valAx>
      <c:valAx>
        <c:axId val="118717184"/>
        <c:scaling>
          <c:orientation val="minMax"/>
        </c:scaling>
        <c:delete val="0"/>
        <c:axPos val="l"/>
        <c:majorGridlines/>
        <c:numFmt formatCode="#,##0" sourceLinked="1"/>
        <c:majorTickMark val="out"/>
        <c:minorTickMark val="none"/>
        <c:tickLblPos val="nextTo"/>
        <c:txPr>
          <a:bodyPr/>
          <a:lstStyle/>
          <a:p>
            <a:pPr>
              <a:defRPr>
                <a:latin typeface="IPT Lotus" pitchFamily="2" charset="2"/>
              </a:defRPr>
            </a:pPr>
            <a:endParaRPr lang="en-US"/>
          </a:p>
        </c:txPr>
        <c:crossAx val="118716608"/>
        <c:crosses val="autoZero"/>
        <c:crossBetween val="midCat"/>
      </c:valAx>
    </c:plotArea>
    <c:legend>
      <c:legendPos val="b"/>
      <c:layout/>
      <c:overlay val="0"/>
      <c:txPr>
        <a:bodyPr/>
        <a:lstStyle/>
        <a:p>
          <a:pPr>
            <a:defRPr>
              <a:latin typeface="IPT Lotus" pitchFamily="2" charset="2"/>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1.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55F7D8-5E46-4D1B-BE50-BB8914E41A94}" type="doc">
      <dgm:prSet loTypeId="urn:microsoft.com/office/officeart/2005/8/layout/arrow6" loCatId="relationship" qsTypeId="urn:microsoft.com/office/officeart/2005/8/quickstyle/simple2" qsCatId="simple" csTypeId="urn:microsoft.com/office/officeart/2005/8/colors/accent1_2" csCatId="accent1" phldr="1"/>
      <dgm:spPr/>
      <dgm:t>
        <a:bodyPr/>
        <a:lstStyle/>
        <a:p>
          <a:endParaRPr lang="en-US"/>
        </a:p>
      </dgm:t>
    </dgm:pt>
    <dgm:pt modelId="{05DC5C2F-51C7-4705-BF20-C6D8CF118394}">
      <dgm:prSet/>
      <dgm:spPr/>
      <dgm:t>
        <a:bodyPr/>
        <a:lstStyle/>
        <a:p>
          <a:pPr algn="ctr" rtl="1"/>
          <a:r>
            <a:rPr lang="fa-IR" dirty="0" smtClean="0"/>
            <a:t>بخش واقعی اقتصاد</a:t>
          </a:r>
          <a:endParaRPr lang="en-US" dirty="0"/>
        </a:p>
      </dgm:t>
    </dgm:pt>
    <dgm:pt modelId="{08DB8A41-8A75-4495-9ADB-2A730AB0E44F}" type="parTrans" cxnId="{C218E76A-875F-432E-A463-9DF48ED121A3}">
      <dgm:prSet/>
      <dgm:spPr/>
      <dgm:t>
        <a:bodyPr/>
        <a:lstStyle/>
        <a:p>
          <a:endParaRPr lang="en-US"/>
        </a:p>
      </dgm:t>
    </dgm:pt>
    <dgm:pt modelId="{1A2555D6-F49B-47CC-B5DC-D699433564AA}" type="sibTrans" cxnId="{C218E76A-875F-432E-A463-9DF48ED121A3}">
      <dgm:prSet/>
      <dgm:spPr/>
      <dgm:t>
        <a:bodyPr/>
        <a:lstStyle/>
        <a:p>
          <a:endParaRPr lang="en-US"/>
        </a:p>
      </dgm:t>
    </dgm:pt>
    <dgm:pt modelId="{50EF1582-A6C6-4C27-BEB4-FD4569551B9A}">
      <dgm:prSet/>
      <dgm:spPr/>
      <dgm:t>
        <a:bodyPr/>
        <a:lstStyle/>
        <a:p>
          <a:pPr algn="r" rtl="1"/>
          <a:r>
            <a:rPr lang="fa-IR" dirty="0" smtClean="0"/>
            <a:t>مثلا بخش فلزات</a:t>
          </a:r>
          <a:endParaRPr lang="en-US" dirty="0"/>
        </a:p>
      </dgm:t>
    </dgm:pt>
    <dgm:pt modelId="{72E361C7-4BD5-4269-B0EB-CBDF637712FC}" type="parTrans" cxnId="{FEAD5590-0BBF-4CC8-A1CC-1F3FC87732AB}">
      <dgm:prSet/>
      <dgm:spPr/>
      <dgm:t>
        <a:bodyPr/>
        <a:lstStyle/>
        <a:p>
          <a:endParaRPr lang="en-US"/>
        </a:p>
      </dgm:t>
    </dgm:pt>
    <dgm:pt modelId="{DAD565F6-28D4-4A28-AED5-77234992B1A4}" type="sibTrans" cxnId="{FEAD5590-0BBF-4CC8-A1CC-1F3FC87732AB}">
      <dgm:prSet/>
      <dgm:spPr/>
      <dgm:t>
        <a:bodyPr/>
        <a:lstStyle/>
        <a:p>
          <a:endParaRPr lang="en-US"/>
        </a:p>
      </dgm:t>
    </dgm:pt>
    <dgm:pt modelId="{957CAD94-9958-4553-8B48-974B32ABB355}">
      <dgm:prSet/>
      <dgm:spPr/>
      <dgm:t>
        <a:bodyPr/>
        <a:lstStyle/>
        <a:p>
          <a:pPr algn="ctr" rtl="1"/>
          <a:r>
            <a:rPr lang="fa-IR" dirty="0" smtClean="0"/>
            <a:t>بخش مالی اقتصاد</a:t>
          </a:r>
          <a:endParaRPr lang="en-US" dirty="0"/>
        </a:p>
      </dgm:t>
    </dgm:pt>
    <dgm:pt modelId="{2613417C-336C-455B-8C1D-DC6AB54B90DF}" type="parTrans" cxnId="{168439A4-397A-4709-85A8-0216E00604DA}">
      <dgm:prSet/>
      <dgm:spPr/>
      <dgm:t>
        <a:bodyPr/>
        <a:lstStyle/>
        <a:p>
          <a:endParaRPr lang="en-US"/>
        </a:p>
      </dgm:t>
    </dgm:pt>
    <dgm:pt modelId="{0A1483CC-8606-470E-92B7-43F61D10ED07}" type="sibTrans" cxnId="{168439A4-397A-4709-85A8-0216E00604DA}">
      <dgm:prSet/>
      <dgm:spPr/>
      <dgm:t>
        <a:bodyPr/>
        <a:lstStyle/>
        <a:p>
          <a:endParaRPr lang="en-US"/>
        </a:p>
      </dgm:t>
    </dgm:pt>
    <dgm:pt modelId="{3F82A88B-EFC9-4E5C-B214-FD96172BB2BE}">
      <dgm:prSet/>
      <dgm:spPr/>
      <dgm:t>
        <a:bodyPr/>
        <a:lstStyle/>
        <a:p>
          <a:pPr algn="r" rtl="1"/>
          <a:r>
            <a:rPr lang="fa-IR" dirty="0" smtClean="0"/>
            <a:t>بانک</a:t>
          </a:r>
          <a:endParaRPr lang="en-US" dirty="0"/>
        </a:p>
      </dgm:t>
    </dgm:pt>
    <dgm:pt modelId="{A1122F12-CD0F-423B-B7D7-F2D85301AC3C}" type="parTrans" cxnId="{C70CBAC4-F9AA-4C64-96D7-F632333609F4}">
      <dgm:prSet/>
      <dgm:spPr/>
      <dgm:t>
        <a:bodyPr/>
        <a:lstStyle/>
        <a:p>
          <a:endParaRPr lang="en-US"/>
        </a:p>
      </dgm:t>
    </dgm:pt>
    <dgm:pt modelId="{4B37FE99-A78D-4450-8B6B-2676583FD799}" type="sibTrans" cxnId="{C70CBAC4-F9AA-4C64-96D7-F632333609F4}">
      <dgm:prSet/>
      <dgm:spPr/>
      <dgm:t>
        <a:bodyPr/>
        <a:lstStyle/>
        <a:p>
          <a:endParaRPr lang="en-US"/>
        </a:p>
      </dgm:t>
    </dgm:pt>
    <dgm:pt modelId="{D3A858AB-3B9A-440E-A05B-848958197519}" type="pres">
      <dgm:prSet presAssocID="{9455F7D8-5E46-4D1B-BE50-BB8914E41A94}" presName="compositeShape" presStyleCnt="0">
        <dgm:presLayoutVars>
          <dgm:chMax val="2"/>
          <dgm:dir/>
          <dgm:resizeHandles val="exact"/>
        </dgm:presLayoutVars>
      </dgm:prSet>
      <dgm:spPr/>
      <dgm:t>
        <a:bodyPr/>
        <a:lstStyle/>
        <a:p>
          <a:endParaRPr lang="en-US"/>
        </a:p>
      </dgm:t>
    </dgm:pt>
    <dgm:pt modelId="{817B9387-077E-4C98-AA6D-1C4E39BDB7BC}" type="pres">
      <dgm:prSet presAssocID="{9455F7D8-5E46-4D1B-BE50-BB8914E41A94}" presName="ribbon" presStyleLbl="node1" presStyleIdx="0" presStyleCnt="1"/>
      <dgm:spPr/>
    </dgm:pt>
    <dgm:pt modelId="{61FFA893-19DC-4112-969B-1B51C13C345C}" type="pres">
      <dgm:prSet presAssocID="{9455F7D8-5E46-4D1B-BE50-BB8914E41A94}" presName="leftArrowText" presStyleLbl="node1" presStyleIdx="0" presStyleCnt="1">
        <dgm:presLayoutVars>
          <dgm:chMax val="0"/>
          <dgm:bulletEnabled val="1"/>
        </dgm:presLayoutVars>
      </dgm:prSet>
      <dgm:spPr/>
      <dgm:t>
        <a:bodyPr/>
        <a:lstStyle/>
        <a:p>
          <a:endParaRPr lang="en-US"/>
        </a:p>
      </dgm:t>
    </dgm:pt>
    <dgm:pt modelId="{A83DFD8D-F537-4F28-894F-9ACBF0A1A4F3}" type="pres">
      <dgm:prSet presAssocID="{9455F7D8-5E46-4D1B-BE50-BB8914E41A94}" presName="rightArrowText" presStyleLbl="node1" presStyleIdx="0" presStyleCnt="1">
        <dgm:presLayoutVars>
          <dgm:chMax val="0"/>
          <dgm:bulletEnabled val="1"/>
        </dgm:presLayoutVars>
      </dgm:prSet>
      <dgm:spPr/>
      <dgm:t>
        <a:bodyPr/>
        <a:lstStyle/>
        <a:p>
          <a:endParaRPr lang="en-US"/>
        </a:p>
      </dgm:t>
    </dgm:pt>
  </dgm:ptLst>
  <dgm:cxnLst>
    <dgm:cxn modelId="{A1F88F1C-C02E-4ADD-8238-D74105008ECC}" type="presOf" srcId="{05DC5C2F-51C7-4705-BF20-C6D8CF118394}" destId="{61FFA893-19DC-4112-969B-1B51C13C345C}" srcOrd="0" destOrd="0" presId="urn:microsoft.com/office/officeart/2005/8/layout/arrow6"/>
    <dgm:cxn modelId="{4F2A80C1-A87B-43D2-913C-925937264C50}" type="presOf" srcId="{957CAD94-9958-4553-8B48-974B32ABB355}" destId="{A83DFD8D-F537-4F28-894F-9ACBF0A1A4F3}" srcOrd="0" destOrd="0" presId="urn:microsoft.com/office/officeart/2005/8/layout/arrow6"/>
    <dgm:cxn modelId="{C70CBAC4-F9AA-4C64-96D7-F632333609F4}" srcId="{957CAD94-9958-4553-8B48-974B32ABB355}" destId="{3F82A88B-EFC9-4E5C-B214-FD96172BB2BE}" srcOrd="0" destOrd="0" parTransId="{A1122F12-CD0F-423B-B7D7-F2D85301AC3C}" sibTransId="{4B37FE99-A78D-4450-8B6B-2676583FD799}"/>
    <dgm:cxn modelId="{DD8247CD-9FDF-453E-886F-4E747F36E60A}" type="presOf" srcId="{9455F7D8-5E46-4D1B-BE50-BB8914E41A94}" destId="{D3A858AB-3B9A-440E-A05B-848958197519}" srcOrd="0" destOrd="0" presId="urn:microsoft.com/office/officeart/2005/8/layout/arrow6"/>
    <dgm:cxn modelId="{C218E76A-875F-432E-A463-9DF48ED121A3}" srcId="{9455F7D8-5E46-4D1B-BE50-BB8914E41A94}" destId="{05DC5C2F-51C7-4705-BF20-C6D8CF118394}" srcOrd="0" destOrd="0" parTransId="{08DB8A41-8A75-4495-9ADB-2A730AB0E44F}" sibTransId="{1A2555D6-F49B-47CC-B5DC-D699433564AA}"/>
    <dgm:cxn modelId="{DB28BF54-CE2D-4EA3-9221-9E754FB9D311}" type="presOf" srcId="{3F82A88B-EFC9-4E5C-B214-FD96172BB2BE}" destId="{A83DFD8D-F537-4F28-894F-9ACBF0A1A4F3}" srcOrd="0" destOrd="1" presId="urn:microsoft.com/office/officeart/2005/8/layout/arrow6"/>
    <dgm:cxn modelId="{FEAD5590-0BBF-4CC8-A1CC-1F3FC87732AB}" srcId="{05DC5C2F-51C7-4705-BF20-C6D8CF118394}" destId="{50EF1582-A6C6-4C27-BEB4-FD4569551B9A}" srcOrd="0" destOrd="0" parTransId="{72E361C7-4BD5-4269-B0EB-CBDF637712FC}" sibTransId="{DAD565F6-28D4-4A28-AED5-77234992B1A4}"/>
    <dgm:cxn modelId="{168439A4-397A-4709-85A8-0216E00604DA}" srcId="{9455F7D8-5E46-4D1B-BE50-BB8914E41A94}" destId="{957CAD94-9958-4553-8B48-974B32ABB355}" srcOrd="1" destOrd="0" parTransId="{2613417C-336C-455B-8C1D-DC6AB54B90DF}" sibTransId="{0A1483CC-8606-470E-92B7-43F61D10ED07}"/>
    <dgm:cxn modelId="{5B713AE0-ED8A-4D4F-B67D-551443D145AD}" type="presOf" srcId="{50EF1582-A6C6-4C27-BEB4-FD4569551B9A}" destId="{61FFA893-19DC-4112-969B-1B51C13C345C}" srcOrd="0" destOrd="1" presId="urn:microsoft.com/office/officeart/2005/8/layout/arrow6"/>
    <dgm:cxn modelId="{02CF26C6-E217-46E3-B729-97C5E5A46682}" type="presParOf" srcId="{D3A858AB-3B9A-440E-A05B-848958197519}" destId="{817B9387-077E-4C98-AA6D-1C4E39BDB7BC}" srcOrd="0" destOrd="0" presId="urn:microsoft.com/office/officeart/2005/8/layout/arrow6"/>
    <dgm:cxn modelId="{4D08AA39-17AC-408C-AF4E-EBAFF80AB3E6}" type="presParOf" srcId="{D3A858AB-3B9A-440E-A05B-848958197519}" destId="{61FFA893-19DC-4112-969B-1B51C13C345C}" srcOrd="1" destOrd="0" presId="urn:microsoft.com/office/officeart/2005/8/layout/arrow6"/>
    <dgm:cxn modelId="{33250412-A760-4518-8F16-A064C5F9AE0E}" type="presParOf" srcId="{D3A858AB-3B9A-440E-A05B-848958197519}" destId="{A83DFD8D-F537-4F28-894F-9ACBF0A1A4F3}"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9884CF7-85F0-4205-AA99-0B1E478C5D28}" type="doc">
      <dgm:prSet loTypeId="urn:microsoft.com/office/officeart/2005/8/layout/vList5" loCatId="list" qsTypeId="urn:microsoft.com/office/officeart/2005/8/quickstyle/simple5" qsCatId="simple" csTypeId="urn:microsoft.com/office/officeart/2005/8/colors/accent0_3" csCatId="mainScheme"/>
      <dgm:spPr/>
      <dgm:t>
        <a:bodyPr/>
        <a:lstStyle/>
        <a:p>
          <a:endParaRPr lang="en-US"/>
        </a:p>
      </dgm:t>
    </dgm:pt>
    <dgm:pt modelId="{937B8128-0812-4C37-8A4F-7AFCBE1D79C1}">
      <dgm:prSet/>
      <dgm:spPr/>
      <dgm:t>
        <a:bodyPr/>
        <a:lstStyle/>
        <a:p>
          <a:pPr rtl="1"/>
          <a:r>
            <a:rPr lang="fa-IR" dirty="0" smtClean="0">
              <a:cs typeface="B Lotus" pitchFamily="2" charset="-78"/>
            </a:rPr>
            <a:t>بانکداری خرده فروشی</a:t>
          </a:r>
          <a:endParaRPr lang="en-US" dirty="0">
            <a:cs typeface="B Lotus" pitchFamily="2" charset="-78"/>
          </a:endParaRPr>
        </a:p>
      </dgm:t>
    </dgm:pt>
    <dgm:pt modelId="{C72E60A3-B1AA-4885-BE00-5EC0A71FEFBA}" type="parTrans" cxnId="{89B5A68A-AA91-4B7B-8392-DB24EB7582FA}">
      <dgm:prSet/>
      <dgm:spPr/>
      <dgm:t>
        <a:bodyPr/>
        <a:lstStyle/>
        <a:p>
          <a:endParaRPr lang="en-US">
            <a:cs typeface="B Lotus" pitchFamily="2" charset="-78"/>
          </a:endParaRPr>
        </a:p>
      </dgm:t>
    </dgm:pt>
    <dgm:pt modelId="{E6967897-360B-4A5E-B397-E504370E0776}" type="sibTrans" cxnId="{89B5A68A-AA91-4B7B-8392-DB24EB7582FA}">
      <dgm:prSet/>
      <dgm:spPr/>
      <dgm:t>
        <a:bodyPr/>
        <a:lstStyle/>
        <a:p>
          <a:endParaRPr lang="en-US">
            <a:cs typeface="B Lotus" pitchFamily="2" charset="-78"/>
          </a:endParaRPr>
        </a:p>
      </dgm:t>
    </dgm:pt>
    <dgm:pt modelId="{B696C5CA-731F-452D-89F5-B0959ABDB3F4}">
      <dgm:prSet/>
      <dgm:spPr/>
      <dgm:t>
        <a:bodyPr/>
        <a:lstStyle/>
        <a:p>
          <a:pPr rtl="1"/>
          <a:r>
            <a:rPr lang="fa-IR" dirty="0" smtClean="0">
              <a:cs typeface="B Lotus" pitchFamily="2" charset="-78"/>
            </a:rPr>
            <a:t>با افراد و کسب‌وکارهای کوچک سروکار دارد.</a:t>
          </a:r>
          <a:endParaRPr lang="en-US" dirty="0">
            <a:cs typeface="B Lotus" pitchFamily="2" charset="-78"/>
          </a:endParaRPr>
        </a:p>
      </dgm:t>
    </dgm:pt>
    <dgm:pt modelId="{2567A1DA-015A-44A1-8DE1-10C6C3FE83AC}" type="parTrans" cxnId="{78B4EE00-FC3D-4373-BE5F-FCD38B0BB3F5}">
      <dgm:prSet/>
      <dgm:spPr/>
      <dgm:t>
        <a:bodyPr/>
        <a:lstStyle/>
        <a:p>
          <a:endParaRPr lang="en-US">
            <a:cs typeface="B Lotus" pitchFamily="2" charset="-78"/>
          </a:endParaRPr>
        </a:p>
      </dgm:t>
    </dgm:pt>
    <dgm:pt modelId="{7E44C4A7-48EC-4C48-ADDA-94474F38202A}" type="sibTrans" cxnId="{78B4EE00-FC3D-4373-BE5F-FCD38B0BB3F5}">
      <dgm:prSet/>
      <dgm:spPr/>
      <dgm:t>
        <a:bodyPr/>
        <a:lstStyle/>
        <a:p>
          <a:endParaRPr lang="en-US">
            <a:cs typeface="B Lotus" pitchFamily="2" charset="-78"/>
          </a:endParaRPr>
        </a:p>
      </dgm:t>
    </dgm:pt>
    <dgm:pt modelId="{D55C6D06-6CBC-4B3D-9CED-D71A135C996B}">
      <dgm:prSet/>
      <dgm:spPr/>
      <dgm:t>
        <a:bodyPr/>
        <a:lstStyle/>
        <a:p>
          <a:pPr rtl="1"/>
          <a:r>
            <a:rPr lang="fa-IR" dirty="0" smtClean="0">
              <a:cs typeface="B Lotus" pitchFamily="2" charset="-78"/>
            </a:rPr>
            <a:t>بانکداری کسب‌وکار</a:t>
          </a:r>
          <a:endParaRPr lang="en-US" dirty="0">
            <a:cs typeface="B Lotus" pitchFamily="2" charset="-78"/>
          </a:endParaRPr>
        </a:p>
      </dgm:t>
    </dgm:pt>
    <dgm:pt modelId="{FE8FACE6-879E-471B-BE8E-437A848B54B2}" type="parTrans" cxnId="{5C5FC283-51C3-42D0-99A9-38D74FD0158A}">
      <dgm:prSet/>
      <dgm:spPr/>
      <dgm:t>
        <a:bodyPr/>
        <a:lstStyle/>
        <a:p>
          <a:endParaRPr lang="en-US">
            <a:cs typeface="B Lotus" pitchFamily="2" charset="-78"/>
          </a:endParaRPr>
        </a:p>
      </dgm:t>
    </dgm:pt>
    <dgm:pt modelId="{084DFE08-B4FA-4364-B53F-255D06CC9544}" type="sibTrans" cxnId="{5C5FC283-51C3-42D0-99A9-38D74FD0158A}">
      <dgm:prSet/>
      <dgm:spPr/>
      <dgm:t>
        <a:bodyPr/>
        <a:lstStyle/>
        <a:p>
          <a:endParaRPr lang="en-US">
            <a:cs typeface="B Lotus" pitchFamily="2" charset="-78"/>
          </a:endParaRPr>
        </a:p>
      </dgm:t>
    </dgm:pt>
    <dgm:pt modelId="{B947D704-5422-4056-B389-A574537C52FE}">
      <dgm:prSet/>
      <dgm:spPr/>
      <dgm:t>
        <a:bodyPr/>
        <a:lstStyle/>
        <a:p>
          <a:pPr rtl="1"/>
          <a:r>
            <a:rPr lang="fa-IR" dirty="0" smtClean="0">
              <a:cs typeface="B Lotus" pitchFamily="2" charset="-78"/>
            </a:rPr>
            <a:t>به کسب‌وکارهای میان‌اندازه خدمات می‌رساند.</a:t>
          </a:r>
          <a:endParaRPr lang="en-US" dirty="0">
            <a:cs typeface="B Lotus" pitchFamily="2" charset="-78"/>
          </a:endParaRPr>
        </a:p>
      </dgm:t>
    </dgm:pt>
    <dgm:pt modelId="{53141692-605D-4DC5-B925-E3F10A14E6E3}" type="parTrans" cxnId="{FE653A9C-9932-4049-B0BD-B4870736D1EA}">
      <dgm:prSet/>
      <dgm:spPr/>
      <dgm:t>
        <a:bodyPr/>
        <a:lstStyle/>
        <a:p>
          <a:endParaRPr lang="en-US">
            <a:cs typeface="B Lotus" pitchFamily="2" charset="-78"/>
          </a:endParaRPr>
        </a:p>
      </dgm:t>
    </dgm:pt>
    <dgm:pt modelId="{C880D20E-349D-466B-9BCC-EAACCAD1679D}" type="sibTrans" cxnId="{FE653A9C-9932-4049-B0BD-B4870736D1EA}">
      <dgm:prSet/>
      <dgm:spPr/>
      <dgm:t>
        <a:bodyPr/>
        <a:lstStyle/>
        <a:p>
          <a:endParaRPr lang="en-US">
            <a:cs typeface="B Lotus" pitchFamily="2" charset="-78"/>
          </a:endParaRPr>
        </a:p>
      </dgm:t>
    </dgm:pt>
    <dgm:pt modelId="{4802E5A3-4660-459B-8D25-9AE30D6319D0}">
      <dgm:prSet/>
      <dgm:spPr/>
      <dgm:t>
        <a:bodyPr/>
        <a:lstStyle/>
        <a:p>
          <a:pPr rtl="1"/>
          <a:r>
            <a:rPr lang="fa-IR" dirty="0" smtClean="0">
              <a:cs typeface="B Lotus" pitchFamily="2" charset="-78"/>
            </a:rPr>
            <a:t>بانکداری شرکتی</a:t>
          </a:r>
          <a:endParaRPr lang="en-US" dirty="0">
            <a:cs typeface="B Lotus" pitchFamily="2" charset="-78"/>
          </a:endParaRPr>
        </a:p>
      </dgm:t>
    </dgm:pt>
    <dgm:pt modelId="{216DF5D9-29CE-4A7C-A4FB-F34D99B7C7EF}" type="parTrans" cxnId="{38000304-2D5B-4412-88FB-EF3865104196}">
      <dgm:prSet/>
      <dgm:spPr/>
      <dgm:t>
        <a:bodyPr/>
        <a:lstStyle/>
        <a:p>
          <a:endParaRPr lang="en-US">
            <a:cs typeface="B Lotus" pitchFamily="2" charset="-78"/>
          </a:endParaRPr>
        </a:p>
      </dgm:t>
    </dgm:pt>
    <dgm:pt modelId="{ED9676D7-9679-4ECD-B50D-BDDF9E392FBC}" type="sibTrans" cxnId="{38000304-2D5B-4412-88FB-EF3865104196}">
      <dgm:prSet/>
      <dgm:spPr/>
      <dgm:t>
        <a:bodyPr/>
        <a:lstStyle/>
        <a:p>
          <a:endParaRPr lang="en-US">
            <a:cs typeface="B Lotus" pitchFamily="2" charset="-78"/>
          </a:endParaRPr>
        </a:p>
      </dgm:t>
    </dgm:pt>
    <dgm:pt modelId="{2CCA14CF-77D4-4A0A-915B-FE34E89A78A1}">
      <dgm:prSet/>
      <dgm:spPr/>
      <dgm:t>
        <a:bodyPr/>
        <a:lstStyle/>
        <a:p>
          <a:pPr rtl="1"/>
          <a:r>
            <a:rPr lang="fa-IR" dirty="0" smtClean="0">
              <a:cs typeface="B Lotus" pitchFamily="2" charset="-78"/>
            </a:rPr>
            <a:t>به واحدهای کسب‌وکار بزرگ‌اندازه خدمات می‌رساند.</a:t>
          </a:r>
          <a:endParaRPr lang="en-US" dirty="0">
            <a:cs typeface="B Lotus" pitchFamily="2" charset="-78"/>
          </a:endParaRPr>
        </a:p>
      </dgm:t>
    </dgm:pt>
    <dgm:pt modelId="{BB30F5CC-6DC3-411C-81E0-16A1AC063E91}" type="parTrans" cxnId="{628318F7-664A-4732-8990-CC89FA028010}">
      <dgm:prSet/>
      <dgm:spPr/>
      <dgm:t>
        <a:bodyPr/>
        <a:lstStyle/>
        <a:p>
          <a:endParaRPr lang="en-US">
            <a:cs typeface="B Lotus" pitchFamily="2" charset="-78"/>
          </a:endParaRPr>
        </a:p>
      </dgm:t>
    </dgm:pt>
    <dgm:pt modelId="{F5C1ACE0-62D0-4623-9F4D-967FC04D5FE5}" type="sibTrans" cxnId="{628318F7-664A-4732-8990-CC89FA028010}">
      <dgm:prSet/>
      <dgm:spPr/>
      <dgm:t>
        <a:bodyPr/>
        <a:lstStyle/>
        <a:p>
          <a:endParaRPr lang="en-US">
            <a:cs typeface="B Lotus" pitchFamily="2" charset="-78"/>
          </a:endParaRPr>
        </a:p>
      </dgm:t>
    </dgm:pt>
    <dgm:pt modelId="{70F15F61-FED0-4313-91DA-D8AF1EBA4CB5}">
      <dgm:prSet/>
      <dgm:spPr/>
      <dgm:t>
        <a:bodyPr/>
        <a:lstStyle/>
        <a:p>
          <a:pPr rtl="1"/>
          <a:r>
            <a:rPr lang="fa-IR" dirty="0" smtClean="0">
              <a:cs typeface="B Lotus" pitchFamily="2" charset="-78"/>
            </a:rPr>
            <a:t>بانکداری اختصاصی</a:t>
          </a:r>
          <a:endParaRPr lang="en-US" dirty="0">
            <a:cs typeface="B Lotus" pitchFamily="2" charset="-78"/>
          </a:endParaRPr>
        </a:p>
      </dgm:t>
    </dgm:pt>
    <dgm:pt modelId="{AC3612CD-EAD1-408D-AB87-0C052BCEBBEB}" type="parTrans" cxnId="{0CDA32CB-66AD-41EC-BD76-0A34A8E09869}">
      <dgm:prSet/>
      <dgm:spPr/>
      <dgm:t>
        <a:bodyPr/>
        <a:lstStyle/>
        <a:p>
          <a:endParaRPr lang="en-US">
            <a:cs typeface="B Lotus" pitchFamily="2" charset="-78"/>
          </a:endParaRPr>
        </a:p>
      </dgm:t>
    </dgm:pt>
    <dgm:pt modelId="{77329CF3-DC0B-4840-ACD3-7AFCCB2045AE}" type="sibTrans" cxnId="{0CDA32CB-66AD-41EC-BD76-0A34A8E09869}">
      <dgm:prSet/>
      <dgm:spPr/>
      <dgm:t>
        <a:bodyPr/>
        <a:lstStyle/>
        <a:p>
          <a:endParaRPr lang="en-US">
            <a:cs typeface="B Lotus" pitchFamily="2" charset="-78"/>
          </a:endParaRPr>
        </a:p>
      </dgm:t>
    </dgm:pt>
    <dgm:pt modelId="{8C67ABAE-28F5-4A4A-9F09-1F96C00BFB61}">
      <dgm:prSet/>
      <dgm:spPr/>
      <dgm:t>
        <a:bodyPr/>
        <a:lstStyle/>
        <a:p>
          <a:pPr rtl="1"/>
          <a:r>
            <a:rPr lang="fa-IR" dirty="0" smtClean="0">
              <a:cs typeface="B Lotus" pitchFamily="2" charset="-78"/>
            </a:rPr>
            <a:t>برای افراد و خانواده‌هایی با ارزش ویژۀ بالا مدیریت ثروت انجام می‌دهد.</a:t>
          </a:r>
          <a:endParaRPr lang="en-US" dirty="0">
            <a:cs typeface="B Lotus" pitchFamily="2" charset="-78"/>
          </a:endParaRPr>
        </a:p>
      </dgm:t>
    </dgm:pt>
    <dgm:pt modelId="{1B9378D8-01DB-4669-B1D6-18E29F7B430C}" type="parTrans" cxnId="{AC79A138-2BF0-435C-B93D-101195456A48}">
      <dgm:prSet/>
      <dgm:spPr/>
      <dgm:t>
        <a:bodyPr/>
        <a:lstStyle/>
        <a:p>
          <a:endParaRPr lang="en-US">
            <a:cs typeface="B Lotus" pitchFamily="2" charset="-78"/>
          </a:endParaRPr>
        </a:p>
      </dgm:t>
    </dgm:pt>
    <dgm:pt modelId="{93DA1407-199B-4BAE-AA2D-E8FB6F6E8B9D}" type="sibTrans" cxnId="{AC79A138-2BF0-435C-B93D-101195456A48}">
      <dgm:prSet/>
      <dgm:spPr/>
      <dgm:t>
        <a:bodyPr/>
        <a:lstStyle/>
        <a:p>
          <a:endParaRPr lang="en-US">
            <a:cs typeface="B Lotus" pitchFamily="2" charset="-78"/>
          </a:endParaRPr>
        </a:p>
      </dgm:t>
    </dgm:pt>
    <dgm:pt modelId="{8BFF7179-BBE9-4F0E-86EF-F3A41F90091F}" type="pres">
      <dgm:prSet presAssocID="{49884CF7-85F0-4205-AA99-0B1E478C5D28}" presName="Name0" presStyleCnt="0">
        <dgm:presLayoutVars>
          <dgm:dir/>
          <dgm:animLvl val="lvl"/>
          <dgm:resizeHandles val="exact"/>
        </dgm:presLayoutVars>
      </dgm:prSet>
      <dgm:spPr/>
      <dgm:t>
        <a:bodyPr/>
        <a:lstStyle/>
        <a:p>
          <a:endParaRPr lang="en-US"/>
        </a:p>
      </dgm:t>
    </dgm:pt>
    <dgm:pt modelId="{9EFEE22C-7130-4E44-B404-3052204E59A8}" type="pres">
      <dgm:prSet presAssocID="{937B8128-0812-4C37-8A4F-7AFCBE1D79C1}" presName="linNode" presStyleCnt="0"/>
      <dgm:spPr/>
    </dgm:pt>
    <dgm:pt modelId="{4085F4B9-705D-42FC-BF35-B21DF4ACEDD5}" type="pres">
      <dgm:prSet presAssocID="{937B8128-0812-4C37-8A4F-7AFCBE1D79C1}" presName="parentText" presStyleLbl="node1" presStyleIdx="0" presStyleCnt="4">
        <dgm:presLayoutVars>
          <dgm:chMax val="1"/>
          <dgm:bulletEnabled val="1"/>
        </dgm:presLayoutVars>
      </dgm:prSet>
      <dgm:spPr/>
      <dgm:t>
        <a:bodyPr/>
        <a:lstStyle/>
        <a:p>
          <a:endParaRPr lang="en-US"/>
        </a:p>
      </dgm:t>
    </dgm:pt>
    <dgm:pt modelId="{F98247CC-1655-4CFA-B3DF-80C1811A0A3A}" type="pres">
      <dgm:prSet presAssocID="{937B8128-0812-4C37-8A4F-7AFCBE1D79C1}" presName="descendantText" presStyleLbl="alignAccFollowNode1" presStyleIdx="0" presStyleCnt="4">
        <dgm:presLayoutVars>
          <dgm:bulletEnabled val="1"/>
        </dgm:presLayoutVars>
      </dgm:prSet>
      <dgm:spPr/>
      <dgm:t>
        <a:bodyPr/>
        <a:lstStyle/>
        <a:p>
          <a:endParaRPr lang="en-US"/>
        </a:p>
      </dgm:t>
    </dgm:pt>
    <dgm:pt modelId="{0D87544D-CDF4-4073-8CE2-DC3D52659A84}" type="pres">
      <dgm:prSet presAssocID="{E6967897-360B-4A5E-B397-E504370E0776}" presName="sp" presStyleCnt="0"/>
      <dgm:spPr/>
    </dgm:pt>
    <dgm:pt modelId="{1AA34C9A-D570-4DCA-8F4A-BB0C1F5CDDE6}" type="pres">
      <dgm:prSet presAssocID="{D55C6D06-6CBC-4B3D-9CED-D71A135C996B}" presName="linNode" presStyleCnt="0"/>
      <dgm:spPr/>
    </dgm:pt>
    <dgm:pt modelId="{2F2E0A15-0CBA-47EA-AC73-04BE19C1808D}" type="pres">
      <dgm:prSet presAssocID="{D55C6D06-6CBC-4B3D-9CED-D71A135C996B}" presName="parentText" presStyleLbl="node1" presStyleIdx="1" presStyleCnt="4">
        <dgm:presLayoutVars>
          <dgm:chMax val="1"/>
          <dgm:bulletEnabled val="1"/>
        </dgm:presLayoutVars>
      </dgm:prSet>
      <dgm:spPr/>
      <dgm:t>
        <a:bodyPr/>
        <a:lstStyle/>
        <a:p>
          <a:endParaRPr lang="en-US"/>
        </a:p>
      </dgm:t>
    </dgm:pt>
    <dgm:pt modelId="{59D31317-F5AB-4C2A-BC20-6C70905D6255}" type="pres">
      <dgm:prSet presAssocID="{D55C6D06-6CBC-4B3D-9CED-D71A135C996B}" presName="descendantText" presStyleLbl="alignAccFollowNode1" presStyleIdx="1" presStyleCnt="4">
        <dgm:presLayoutVars>
          <dgm:bulletEnabled val="1"/>
        </dgm:presLayoutVars>
      </dgm:prSet>
      <dgm:spPr/>
      <dgm:t>
        <a:bodyPr/>
        <a:lstStyle/>
        <a:p>
          <a:endParaRPr lang="en-US"/>
        </a:p>
      </dgm:t>
    </dgm:pt>
    <dgm:pt modelId="{98B7A0A3-95BB-419B-8C8B-66DEF044BD5B}" type="pres">
      <dgm:prSet presAssocID="{084DFE08-B4FA-4364-B53F-255D06CC9544}" presName="sp" presStyleCnt="0"/>
      <dgm:spPr/>
    </dgm:pt>
    <dgm:pt modelId="{E90AFE48-839A-4839-B5A4-6D233F2685AA}" type="pres">
      <dgm:prSet presAssocID="{4802E5A3-4660-459B-8D25-9AE30D6319D0}" presName="linNode" presStyleCnt="0"/>
      <dgm:spPr/>
    </dgm:pt>
    <dgm:pt modelId="{4684D6D1-4744-4E62-A145-A9316AD63D78}" type="pres">
      <dgm:prSet presAssocID="{4802E5A3-4660-459B-8D25-9AE30D6319D0}" presName="parentText" presStyleLbl="node1" presStyleIdx="2" presStyleCnt="4">
        <dgm:presLayoutVars>
          <dgm:chMax val="1"/>
          <dgm:bulletEnabled val="1"/>
        </dgm:presLayoutVars>
      </dgm:prSet>
      <dgm:spPr/>
      <dgm:t>
        <a:bodyPr/>
        <a:lstStyle/>
        <a:p>
          <a:endParaRPr lang="en-US"/>
        </a:p>
      </dgm:t>
    </dgm:pt>
    <dgm:pt modelId="{E2DB63F4-37D5-4633-9FC7-345D39B4BF5B}" type="pres">
      <dgm:prSet presAssocID="{4802E5A3-4660-459B-8D25-9AE30D6319D0}" presName="descendantText" presStyleLbl="alignAccFollowNode1" presStyleIdx="2" presStyleCnt="4">
        <dgm:presLayoutVars>
          <dgm:bulletEnabled val="1"/>
        </dgm:presLayoutVars>
      </dgm:prSet>
      <dgm:spPr/>
      <dgm:t>
        <a:bodyPr/>
        <a:lstStyle/>
        <a:p>
          <a:endParaRPr lang="en-US"/>
        </a:p>
      </dgm:t>
    </dgm:pt>
    <dgm:pt modelId="{87CA614C-6FAB-428D-B3BF-4F8418A06D4B}" type="pres">
      <dgm:prSet presAssocID="{ED9676D7-9679-4ECD-B50D-BDDF9E392FBC}" presName="sp" presStyleCnt="0"/>
      <dgm:spPr/>
    </dgm:pt>
    <dgm:pt modelId="{70A681F4-4833-4586-8342-305CABA34B03}" type="pres">
      <dgm:prSet presAssocID="{70F15F61-FED0-4313-91DA-D8AF1EBA4CB5}" presName="linNode" presStyleCnt="0"/>
      <dgm:spPr/>
    </dgm:pt>
    <dgm:pt modelId="{D7267634-4AFD-4BB3-95CF-1325129F06E6}" type="pres">
      <dgm:prSet presAssocID="{70F15F61-FED0-4313-91DA-D8AF1EBA4CB5}" presName="parentText" presStyleLbl="node1" presStyleIdx="3" presStyleCnt="4">
        <dgm:presLayoutVars>
          <dgm:chMax val="1"/>
          <dgm:bulletEnabled val="1"/>
        </dgm:presLayoutVars>
      </dgm:prSet>
      <dgm:spPr/>
      <dgm:t>
        <a:bodyPr/>
        <a:lstStyle/>
        <a:p>
          <a:endParaRPr lang="en-US"/>
        </a:p>
      </dgm:t>
    </dgm:pt>
    <dgm:pt modelId="{708C0D28-A395-4B86-BE2C-8A0B177F3B4A}" type="pres">
      <dgm:prSet presAssocID="{70F15F61-FED0-4313-91DA-D8AF1EBA4CB5}" presName="descendantText" presStyleLbl="alignAccFollowNode1" presStyleIdx="3" presStyleCnt="4">
        <dgm:presLayoutVars>
          <dgm:bulletEnabled val="1"/>
        </dgm:presLayoutVars>
      </dgm:prSet>
      <dgm:spPr/>
      <dgm:t>
        <a:bodyPr/>
        <a:lstStyle/>
        <a:p>
          <a:endParaRPr lang="en-US"/>
        </a:p>
      </dgm:t>
    </dgm:pt>
  </dgm:ptLst>
  <dgm:cxnLst>
    <dgm:cxn modelId="{5690526B-FD5A-4B6E-BD39-5EE56BB1DB6D}" type="presOf" srcId="{4802E5A3-4660-459B-8D25-9AE30D6319D0}" destId="{4684D6D1-4744-4E62-A145-A9316AD63D78}" srcOrd="0" destOrd="0" presId="urn:microsoft.com/office/officeart/2005/8/layout/vList5"/>
    <dgm:cxn modelId="{FE653A9C-9932-4049-B0BD-B4870736D1EA}" srcId="{D55C6D06-6CBC-4B3D-9CED-D71A135C996B}" destId="{B947D704-5422-4056-B389-A574537C52FE}" srcOrd="0" destOrd="0" parTransId="{53141692-605D-4DC5-B925-E3F10A14E6E3}" sibTransId="{C880D20E-349D-466B-9BCC-EAACCAD1679D}"/>
    <dgm:cxn modelId="{AC79A138-2BF0-435C-B93D-101195456A48}" srcId="{70F15F61-FED0-4313-91DA-D8AF1EBA4CB5}" destId="{8C67ABAE-28F5-4A4A-9F09-1F96C00BFB61}" srcOrd="0" destOrd="0" parTransId="{1B9378D8-01DB-4669-B1D6-18E29F7B430C}" sibTransId="{93DA1407-199B-4BAE-AA2D-E8FB6F6E8B9D}"/>
    <dgm:cxn modelId="{8AE507D4-AF6A-42C1-A058-49E1D66FCE9D}" type="presOf" srcId="{70F15F61-FED0-4313-91DA-D8AF1EBA4CB5}" destId="{D7267634-4AFD-4BB3-95CF-1325129F06E6}" srcOrd="0" destOrd="0" presId="urn:microsoft.com/office/officeart/2005/8/layout/vList5"/>
    <dgm:cxn modelId="{5A05ACEE-1AAF-4DD0-85B0-21BE5A4E4D0F}" type="presOf" srcId="{B947D704-5422-4056-B389-A574537C52FE}" destId="{59D31317-F5AB-4C2A-BC20-6C70905D6255}" srcOrd="0" destOrd="0" presId="urn:microsoft.com/office/officeart/2005/8/layout/vList5"/>
    <dgm:cxn modelId="{5B785582-0517-4AAB-8FAB-B96901C8C931}" type="presOf" srcId="{8C67ABAE-28F5-4A4A-9F09-1F96C00BFB61}" destId="{708C0D28-A395-4B86-BE2C-8A0B177F3B4A}" srcOrd="0" destOrd="0" presId="urn:microsoft.com/office/officeart/2005/8/layout/vList5"/>
    <dgm:cxn modelId="{78B4EE00-FC3D-4373-BE5F-FCD38B0BB3F5}" srcId="{937B8128-0812-4C37-8A4F-7AFCBE1D79C1}" destId="{B696C5CA-731F-452D-89F5-B0959ABDB3F4}" srcOrd="0" destOrd="0" parTransId="{2567A1DA-015A-44A1-8DE1-10C6C3FE83AC}" sibTransId="{7E44C4A7-48EC-4C48-ADDA-94474F38202A}"/>
    <dgm:cxn modelId="{0CDA32CB-66AD-41EC-BD76-0A34A8E09869}" srcId="{49884CF7-85F0-4205-AA99-0B1E478C5D28}" destId="{70F15F61-FED0-4313-91DA-D8AF1EBA4CB5}" srcOrd="3" destOrd="0" parTransId="{AC3612CD-EAD1-408D-AB87-0C052BCEBBEB}" sibTransId="{77329CF3-DC0B-4840-ACD3-7AFCCB2045AE}"/>
    <dgm:cxn modelId="{38000304-2D5B-4412-88FB-EF3865104196}" srcId="{49884CF7-85F0-4205-AA99-0B1E478C5D28}" destId="{4802E5A3-4660-459B-8D25-9AE30D6319D0}" srcOrd="2" destOrd="0" parTransId="{216DF5D9-29CE-4A7C-A4FB-F34D99B7C7EF}" sibTransId="{ED9676D7-9679-4ECD-B50D-BDDF9E392FBC}"/>
    <dgm:cxn modelId="{628318F7-664A-4732-8990-CC89FA028010}" srcId="{4802E5A3-4660-459B-8D25-9AE30D6319D0}" destId="{2CCA14CF-77D4-4A0A-915B-FE34E89A78A1}" srcOrd="0" destOrd="0" parTransId="{BB30F5CC-6DC3-411C-81E0-16A1AC063E91}" sibTransId="{F5C1ACE0-62D0-4623-9F4D-967FC04D5FE5}"/>
    <dgm:cxn modelId="{1E11FC65-1967-497F-A069-A76DFCFBE440}" type="presOf" srcId="{2CCA14CF-77D4-4A0A-915B-FE34E89A78A1}" destId="{E2DB63F4-37D5-4633-9FC7-345D39B4BF5B}" srcOrd="0" destOrd="0" presId="urn:microsoft.com/office/officeart/2005/8/layout/vList5"/>
    <dgm:cxn modelId="{3EB17890-D463-4845-939E-226642FACDC0}" type="presOf" srcId="{49884CF7-85F0-4205-AA99-0B1E478C5D28}" destId="{8BFF7179-BBE9-4F0E-86EF-F3A41F90091F}" srcOrd="0" destOrd="0" presId="urn:microsoft.com/office/officeart/2005/8/layout/vList5"/>
    <dgm:cxn modelId="{5C5FC283-51C3-42D0-99A9-38D74FD0158A}" srcId="{49884CF7-85F0-4205-AA99-0B1E478C5D28}" destId="{D55C6D06-6CBC-4B3D-9CED-D71A135C996B}" srcOrd="1" destOrd="0" parTransId="{FE8FACE6-879E-471B-BE8E-437A848B54B2}" sibTransId="{084DFE08-B4FA-4364-B53F-255D06CC9544}"/>
    <dgm:cxn modelId="{B2FC8877-A173-4D04-B4B4-4ECDF486BADC}" type="presOf" srcId="{937B8128-0812-4C37-8A4F-7AFCBE1D79C1}" destId="{4085F4B9-705D-42FC-BF35-B21DF4ACEDD5}" srcOrd="0" destOrd="0" presId="urn:microsoft.com/office/officeart/2005/8/layout/vList5"/>
    <dgm:cxn modelId="{89B5A68A-AA91-4B7B-8392-DB24EB7582FA}" srcId="{49884CF7-85F0-4205-AA99-0B1E478C5D28}" destId="{937B8128-0812-4C37-8A4F-7AFCBE1D79C1}" srcOrd="0" destOrd="0" parTransId="{C72E60A3-B1AA-4885-BE00-5EC0A71FEFBA}" sibTransId="{E6967897-360B-4A5E-B397-E504370E0776}"/>
    <dgm:cxn modelId="{038BDA9F-D08E-4EFC-92C8-E25A2DCB31BB}" type="presOf" srcId="{D55C6D06-6CBC-4B3D-9CED-D71A135C996B}" destId="{2F2E0A15-0CBA-47EA-AC73-04BE19C1808D}" srcOrd="0" destOrd="0" presId="urn:microsoft.com/office/officeart/2005/8/layout/vList5"/>
    <dgm:cxn modelId="{536263D1-90D8-4290-97DC-D19EFA71A0D6}" type="presOf" srcId="{B696C5CA-731F-452D-89F5-B0959ABDB3F4}" destId="{F98247CC-1655-4CFA-B3DF-80C1811A0A3A}" srcOrd="0" destOrd="0" presId="urn:microsoft.com/office/officeart/2005/8/layout/vList5"/>
    <dgm:cxn modelId="{62105DD0-F88D-4D86-9D09-4DC2A82DBA71}" type="presParOf" srcId="{8BFF7179-BBE9-4F0E-86EF-F3A41F90091F}" destId="{9EFEE22C-7130-4E44-B404-3052204E59A8}" srcOrd="0" destOrd="0" presId="urn:microsoft.com/office/officeart/2005/8/layout/vList5"/>
    <dgm:cxn modelId="{5A2F4410-BD7E-4757-9D1F-272E032EC02A}" type="presParOf" srcId="{9EFEE22C-7130-4E44-B404-3052204E59A8}" destId="{4085F4B9-705D-42FC-BF35-B21DF4ACEDD5}" srcOrd="0" destOrd="0" presId="urn:microsoft.com/office/officeart/2005/8/layout/vList5"/>
    <dgm:cxn modelId="{183D9F23-90E0-4A9F-ABCD-6C6BFFDFB627}" type="presParOf" srcId="{9EFEE22C-7130-4E44-B404-3052204E59A8}" destId="{F98247CC-1655-4CFA-B3DF-80C1811A0A3A}" srcOrd="1" destOrd="0" presId="urn:microsoft.com/office/officeart/2005/8/layout/vList5"/>
    <dgm:cxn modelId="{933B91B7-A22B-44C5-B8FD-F60D4330F85B}" type="presParOf" srcId="{8BFF7179-BBE9-4F0E-86EF-F3A41F90091F}" destId="{0D87544D-CDF4-4073-8CE2-DC3D52659A84}" srcOrd="1" destOrd="0" presId="urn:microsoft.com/office/officeart/2005/8/layout/vList5"/>
    <dgm:cxn modelId="{99F0760E-EB77-42BC-9B7F-8BC2D1B4E9D3}" type="presParOf" srcId="{8BFF7179-BBE9-4F0E-86EF-F3A41F90091F}" destId="{1AA34C9A-D570-4DCA-8F4A-BB0C1F5CDDE6}" srcOrd="2" destOrd="0" presId="urn:microsoft.com/office/officeart/2005/8/layout/vList5"/>
    <dgm:cxn modelId="{C821F266-8339-4420-B0D1-FF92E9F5295D}" type="presParOf" srcId="{1AA34C9A-D570-4DCA-8F4A-BB0C1F5CDDE6}" destId="{2F2E0A15-0CBA-47EA-AC73-04BE19C1808D}" srcOrd="0" destOrd="0" presId="urn:microsoft.com/office/officeart/2005/8/layout/vList5"/>
    <dgm:cxn modelId="{BC4945D4-4088-402F-A70B-114167C1ECC8}" type="presParOf" srcId="{1AA34C9A-D570-4DCA-8F4A-BB0C1F5CDDE6}" destId="{59D31317-F5AB-4C2A-BC20-6C70905D6255}" srcOrd="1" destOrd="0" presId="urn:microsoft.com/office/officeart/2005/8/layout/vList5"/>
    <dgm:cxn modelId="{161E484F-349C-481C-9161-01F7CE6F2EFF}" type="presParOf" srcId="{8BFF7179-BBE9-4F0E-86EF-F3A41F90091F}" destId="{98B7A0A3-95BB-419B-8C8B-66DEF044BD5B}" srcOrd="3" destOrd="0" presId="urn:microsoft.com/office/officeart/2005/8/layout/vList5"/>
    <dgm:cxn modelId="{71C44CAE-2B7A-41B0-987A-9A8959612322}" type="presParOf" srcId="{8BFF7179-BBE9-4F0E-86EF-F3A41F90091F}" destId="{E90AFE48-839A-4839-B5A4-6D233F2685AA}" srcOrd="4" destOrd="0" presId="urn:microsoft.com/office/officeart/2005/8/layout/vList5"/>
    <dgm:cxn modelId="{7AF92C4C-9726-4F35-9F11-29CBB5DA5EE9}" type="presParOf" srcId="{E90AFE48-839A-4839-B5A4-6D233F2685AA}" destId="{4684D6D1-4744-4E62-A145-A9316AD63D78}" srcOrd="0" destOrd="0" presId="urn:microsoft.com/office/officeart/2005/8/layout/vList5"/>
    <dgm:cxn modelId="{391C8F62-6204-4E99-B27D-53D129F411BD}" type="presParOf" srcId="{E90AFE48-839A-4839-B5A4-6D233F2685AA}" destId="{E2DB63F4-37D5-4633-9FC7-345D39B4BF5B}" srcOrd="1" destOrd="0" presId="urn:microsoft.com/office/officeart/2005/8/layout/vList5"/>
    <dgm:cxn modelId="{DF920E9F-21D8-4071-8880-5F831B5E404C}" type="presParOf" srcId="{8BFF7179-BBE9-4F0E-86EF-F3A41F90091F}" destId="{87CA614C-6FAB-428D-B3BF-4F8418A06D4B}" srcOrd="5" destOrd="0" presId="urn:microsoft.com/office/officeart/2005/8/layout/vList5"/>
    <dgm:cxn modelId="{389CF592-5824-461A-A087-80F452AEC331}" type="presParOf" srcId="{8BFF7179-BBE9-4F0E-86EF-F3A41F90091F}" destId="{70A681F4-4833-4586-8342-305CABA34B03}" srcOrd="6" destOrd="0" presId="urn:microsoft.com/office/officeart/2005/8/layout/vList5"/>
    <dgm:cxn modelId="{F1CB2BC7-0F16-4B94-939B-4565F477935D}" type="presParOf" srcId="{70A681F4-4833-4586-8342-305CABA34B03}" destId="{D7267634-4AFD-4BB3-95CF-1325129F06E6}" srcOrd="0" destOrd="0" presId="urn:microsoft.com/office/officeart/2005/8/layout/vList5"/>
    <dgm:cxn modelId="{C322976D-9960-4300-8163-A8E178A7629B}" type="presParOf" srcId="{70A681F4-4833-4586-8342-305CABA34B03}" destId="{708C0D28-A395-4B86-BE2C-8A0B177F3B4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579CE5D-53DF-428E-9CD8-C63259D9B81B}" type="doc">
      <dgm:prSet loTypeId="urn:microsoft.com/office/officeart/2005/8/layout/arrow2" loCatId="process" qsTypeId="urn:microsoft.com/office/officeart/2005/8/quickstyle/3d2" qsCatId="3D" csTypeId="urn:microsoft.com/office/officeart/2005/8/colors/colorful1#1" csCatId="colorful" phldr="1"/>
      <dgm:spPr/>
      <dgm:t>
        <a:bodyPr/>
        <a:lstStyle/>
        <a:p>
          <a:endParaRPr lang="en-US"/>
        </a:p>
      </dgm:t>
    </dgm:pt>
    <dgm:pt modelId="{B9F816A9-21CC-4291-AAAB-A99ED0779344}">
      <dgm:prSet custT="1"/>
      <dgm:spPr/>
      <dgm:t>
        <a:bodyPr/>
        <a:lstStyle/>
        <a:p>
          <a:pPr algn="l" rtl="1"/>
          <a:r>
            <a:rPr lang="fa-IR" sz="1500" dirty="0" smtClean="0">
              <a:cs typeface="B Titr" pitchFamily="2" charset="-78"/>
            </a:rPr>
            <a:t>بانکداری خرده فروشی</a:t>
          </a:r>
          <a:endParaRPr lang="en-US" sz="1500" dirty="0" smtClean="0">
            <a:cs typeface="B Titr" pitchFamily="2" charset="-78"/>
          </a:endParaRPr>
        </a:p>
        <a:p>
          <a:pPr algn="l"/>
          <a:r>
            <a:rPr lang="en-US" sz="1500" dirty="0" smtClean="0">
              <a:cs typeface="B Titr" pitchFamily="2" charset="-78"/>
            </a:rPr>
            <a:t>Retail banking</a:t>
          </a:r>
          <a:endParaRPr lang="en-US" sz="1500" dirty="0">
            <a:cs typeface="B Titr" pitchFamily="2" charset="-78"/>
          </a:endParaRPr>
        </a:p>
      </dgm:t>
    </dgm:pt>
    <dgm:pt modelId="{614C5A69-8243-483F-83DB-EBF50F784907}" type="parTrans" cxnId="{044272D3-9D05-4541-8592-E0561815729C}">
      <dgm:prSet/>
      <dgm:spPr/>
      <dgm:t>
        <a:bodyPr/>
        <a:lstStyle/>
        <a:p>
          <a:endParaRPr lang="en-US" sz="1500">
            <a:cs typeface="B Titr" pitchFamily="2" charset="-78"/>
          </a:endParaRPr>
        </a:p>
      </dgm:t>
    </dgm:pt>
    <dgm:pt modelId="{812F7EBC-CE49-4AB1-A4EE-65ED4E251A03}" type="sibTrans" cxnId="{044272D3-9D05-4541-8592-E0561815729C}">
      <dgm:prSet/>
      <dgm:spPr/>
      <dgm:t>
        <a:bodyPr/>
        <a:lstStyle/>
        <a:p>
          <a:endParaRPr lang="en-US" sz="1500">
            <a:cs typeface="B Titr" pitchFamily="2" charset="-78"/>
          </a:endParaRPr>
        </a:p>
      </dgm:t>
    </dgm:pt>
    <dgm:pt modelId="{683B70EB-4059-483D-AA48-5007898E1018}">
      <dgm:prSet custT="1"/>
      <dgm:spPr/>
      <dgm:t>
        <a:bodyPr/>
        <a:lstStyle/>
        <a:p>
          <a:pPr algn="l" rtl="1"/>
          <a:r>
            <a:rPr lang="fa-IR" sz="1500" dirty="0" smtClean="0">
              <a:cs typeface="B Titr" pitchFamily="2" charset="-78"/>
            </a:rPr>
            <a:t>بانکداری کسب‌وکار</a:t>
          </a:r>
          <a:endParaRPr lang="en-US" sz="1500" dirty="0" smtClean="0">
            <a:cs typeface="B Titr" pitchFamily="2" charset="-78"/>
          </a:endParaRPr>
        </a:p>
        <a:p>
          <a:pPr algn="l"/>
          <a:r>
            <a:rPr lang="en-US" sz="1500" dirty="0" smtClean="0">
              <a:cs typeface="B Titr" pitchFamily="2" charset="-78"/>
            </a:rPr>
            <a:t>Business banking</a:t>
          </a:r>
          <a:endParaRPr lang="en-US" sz="1500" dirty="0">
            <a:cs typeface="B Titr" pitchFamily="2" charset="-78"/>
          </a:endParaRPr>
        </a:p>
      </dgm:t>
    </dgm:pt>
    <dgm:pt modelId="{A2A7C6C6-6EF3-4F80-A590-7C5A0A296E3C}" type="parTrans" cxnId="{15CDF162-1008-4485-926A-CA7838673B9D}">
      <dgm:prSet/>
      <dgm:spPr/>
      <dgm:t>
        <a:bodyPr/>
        <a:lstStyle/>
        <a:p>
          <a:endParaRPr lang="en-US" sz="1500">
            <a:cs typeface="B Titr" pitchFamily="2" charset="-78"/>
          </a:endParaRPr>
        </a:p>
      </dgm:t>
    </dgm:pt>
    <dgm:pt modelId="{3FB0AD20-F1B7-4650-9BE5-121FFD41F73C}" type="sibTrans" cxnId="{15CDF162-1008-4485-926A-CA7838673B9D}">
      <dgm:prSet/>
      <dgm:spPr/>
      <dgm:t>
        <a:bodyPr/>
        <a:lstStyle/>
        <a:p>
          <a:endParaRPr lang="en-US" sz="1500">
            <a:cs typeface="B Titr" pitchFamily="2" charset="-78"/>
          </a:endParaRPr>
        </a:p>
      </dgm:t>
    </dgm:pt>
    <dgm:pt modelId="{06F5F407-F3FF-47F7-8738-7EDC64FB7B61}">
      <dgm:prSet custT="1"/>
      <dgm:spPr/>
      <dgm:t>
        <a:bodyPr/>
        <a:lstStyle/>
        <a:p>
          <a:pPr algn="l" rtl="1"/>
          <a:r>
            <a:rPr lang="fa-IR" sz="1500" dirty="0" smtClean="0">
              <a:cs typeface="B Titr" pitchFamily="2" charset="-78"/>
            </a:rPr>
            <a:t>بانکداری شرکتی</a:t>
          </a:r>
        </a:p>
        <a:p>
          <a:pPr algn="l" rtl="1"/>
          <a:r>
            <a:rPr lang="en-US" sz="1500" dirty="0" smtClean="0">
              <a:cs typeface="B Titr" pitchFamily="2" charset="-78"/>
            </a:rPr>
            <a:t>Corporate banking</a:t>
          </a:r>
          <a:endParaRPr lang="en-US" sz="1500" dirty="0">
            <a:cs typeface="B Titr" pitchFamily="2" charset="-78"/>
          </a:endParaRPr>
        </a:p>
      </dgm:t>
    </dgm:pt>
    <dgm:pt modelId="{ADDBFB03-28CE-413B-A775-C478721363A7}" type="parTrans" cxnId="{6C6EA723-EFEA-47B2-ABBF-D7CD8231FDA4}">
      <dgm:prSet/>
      <dgm:spPr/>
      <dgm:t>
        <a:bodyPr/>
        <a:lstStyle/>
        <a:p>
          <a:endParaRPr lang="en-US" sz="1500">
            <a:cs typeface="B Titr" pitchFamily="2" charset="-78"/>
          </a:endParaRPr>
        </a:p>
      </dgm:t>
    </dgm:pt>
    <dgm:pt modelId="{6D0C664C-2A96-4628-8AC5-4A6CF762A6F8}" type="sibTrans" cxnId="{6C6EA723-EFEA-47B2-ABBF-D7CD8231FDA4}">
      <dgm:prSet/>
      <dgm:spPr/>
      <dgm:t>
        <a:bodyPr/>
        <a:lstStyle/>
        <a:p>
          <a:endParaRPr lang="en-US" sz="1500">
            <a:cs typeface="B Titr" pitchFamily="2" charset="-78"/>
          </a:endParaRPr>
        </a:p>
      </dgm:t>
    </dgm:pt>
    <dgm:pt modelId="{410488EE-8D0C-489B-A0C8-76A2B9C6EA34}" type="pres">
      <dgm:prSet presAssocID="{C579CE5D-53DF-428E-9CD8-C63259D9B81B}" presName="arrowDiagram" presStyleCnt="0">
        <dgm:presLayoutVars>
          <dgm:chMax val="5"/>
          <dgm:dir/>
          <dgm:resizeHandles val="exact"/>
        </dgm:presLayoutVars>
      </dgm:prSet>
      <dgm:spPr/>
      <dgm:t>
        <a:bodyPr/>
        <a:lstStyle/>
        <a:p>
          <a:endParaRPr lang="en-US"/>
        </a:p>
      </dgm:t>
    </dgm:pt>
    <dgm:pt modelId="{F58FE278-46D6-404A-9456-67916FCB14CF}" type="pres">
      <dgm:prSet presAssocID="{C579CE5D-53DF-428E-9CD8-C63259D9B81B}" presName="arrow" presStyleLbl="bgShp" presStyleIdx="0" presStyleCnt="1"/>
      <dgm:spPr/>
    </dgm:pt>
    <dgm:pt modelId="{CDDBA192-BB4B-4601-BE47-0069510B8DAA}" type="pres">
      <dgm:prSet presAssocID="{C579CE5D-53DF-428E-9CD8-C63259D9B81B}" presName="arrowDiagram3" presStyleCnt="0"/>
      <dgm:spPr/>
    </dgm:pt>
    <dgm:pt modelId="{E9153B65-BD4D-45CE-9E6A-85AA5619C37A}" type="pres">
      <dgm:prSet presAssocID="{B9F816A9-21CC-4291-AAAB-A99ED0779344}" presName="bullet3a" presStyleLbl="node1" presStyleIdx="0" presStyleCnt="3"/>
      <dgm:spPr/>
    </dgm:pt>
    <dgm:pt modelId="{E33E933B-B0C2-48E5-8653-CAF054FBA9E1}" type="pres">
      <dgm:prSet presAssocID="{B9F816A9-21CC-4291-AAAB-A99ED0779344}" presName="textBox3a" presStyleLbl="revTx" presStyleIdx="0" presStyleCnt="3">
        <dgm:presLayoutVars>
          <dgm:bulletEnabled val="1"/>
        </dgm:presLayoutVars>
      </dgm:prSet>
      <dgm:spPr/>
      <dgm:t>
        <a:bodyPr/>
        <a:lstStyle/>
        <a:p>
          <a:endParaRPr lang="en-US"/>
        </a:p>
      </dgm:t>
    </dgm:pt>
    <dgm:pt modelId="{F21D45AA-83EB-4680-8155-B8C11869F920}" type="pres">
      <dgm:prSet presAssocID="{683B70EB-4059-483D-AA48-5007898E1018}" presName="bullet3b" presStyleLbl="node1" presStyleIdx="1" presStyleCnt="3"/>
      <dgm:spPr/>
    </dgm:pt>
    <dgm:pt modelId="{A0D4A75E-1F39-4E5A-A913-31477E61315F}" type="pres">
      <dgm:prSet presAssocID="{683B70EB-4059-483D-AA48-5007898E1018}" presName="textBox3b" presStyleLbl="revTx" presStyleIdx="1" presStyleCnt="3">
        <dgm:presLayoutVars>
          <dgm:bulletEnabled val="1"/>
        </dgm:presLayoutVars>
      </dgm:prSet>
      <dgm:spPr/>
      <dgm:t>
        <a:bodyPr/>
        <a:lstStyle/>
        <a:p>
          <a:endParaRPr lang="en-US"/>
        </a:p>
      </dgm:t>
    </dgm:pt>
    <dgm:pt modelId="{4E3BA6DC-D100-429B-959E-39A58718739D}" type="pres">
      <dgm:prSet presAssocID="{06F5F407-F3FF-47F7-8738-7EDC64FB7B61}" presName="bullet3c" presStyleLbl="node1" presStyleIdx="2" presStyleCnt="3"/>
      <dgm:spPr/>
    </dgm:pt>
    <dgm:pt modelId="{7C3388F6-A7AE-44F8-A15D-B948853AA579}" type="pres">
      <dgm:prSet presAssocID="{06F5F407-F3FF-47F7-8738-7EDC64FB7B61}" presName="textBox3c" presStyleLbl="revTx" presStyleIdx="2" presStyleCnt="3">
        <dgm:presLayoutVars>
          <dgm:bulletEnabled val="1"/>
        </dgm:presLayoutVars>
      </dgm:prSet>
      <dgm:spPr/>
      <dgm:t>
        <a:bodyPr/>
        <a:lstStyle/>
        <a:p>
          <a:endParaRPr lang="en-US"/>
        </a:p>
      </dgm:t>
    </dgm:pt>
  </dgm:ptLst>
  <dgm:cxnLst>
    <dgm:cxn modelId="{15CDF162-1008-4485-926A-CA7838673B9D}" srcId="{C579CE5D-53DF-428E-9CD8-C63259D9B81B}" destId="{683B70EB-4059-483D-AA48-5007898E1018}" srcOrd="1" destOrd="0" parTransId="{A2A7C6C6-6EF3-4F80-A590-7C5A0A296E3C}" sibTransId="{3FB0AD20-F1B7-4650-9BE5-121FFD41F73C}"/>
    <dgm:cxn modelId="{D630156C-1821-412B-B062-F55FE19B7DC9}" type="presOf" srcId="{C579CE5D-53DF-428E-9CD8-C63259D9B81B}" destId="{410488EE-8D0C-489B-A0C8-76A2B9C6EA34}" srcOrd="0" destOrd="0" presId="urn:microsoft.com/office/officeart/2005/8/layout/arrow2"/>
    <dgm:cxn modelId="{DFE27CAC-C307-4C57-9D2A-9A2CA906A71A}" type="presOf" srcId="{06F5F407-F3FF-47F7-8738-7EDC64FB7B61}" destId="{7C3388F6-A7AE-44F8-A15D-B948853AA579}" srcOrd="0" destOrd="0" presId="urn:microsoft.com/office/officeart/2005/8/layout/arrow2"/>
    <dgm:cxn modelId="{044272D3-9D05-4541-8592-E0561815729C}" srcId="{C579CE5D-53DF-428E-9CD8-C63259D9B81B}" destId="{B9F816A9-21CC-4291-AAAB-A99ED0779344}" srcOrd="0" destOrd="0" parTransId="{614C5A69-8243-483F-83DB-EBF50F784907}" sibTransId="{812F7EBC-CE49-4AB1-A4EE-65ED4E251A03}"/>
    <dgm:cxn modelId="{BEAF317A-DFE1-4485-B41C-12581C7BC926}" type="presOf" srcId="{683B70EB-4059-483D-AA48-5007898E1018}" destId="{A0D4A75E-1F39-4E5A-A913-31477E61315F}" srcOrd="0" destOrd="0" presId="urn:microsoft.com/office/officeart/2005/8/layout/arrow2"/>
    <dgm:cxn modelId="{6C6EA723-EFEA-47B2-ABBF-D7CD8231FDA4}" srcId="{C579CE5D-53DF-428E-9CD8-C63259D9B81B}" destId="{06F5F407-F3FF-47F7-8738-7EDC64FB7B61}" srcOrd="2" destOrd="0" parTransId="{ADDBFB03-28CE-413B-A775-C478721363A7}" sibTransId="{6D0C664C-2A96-4628-8AC5-4A6CF762A6F8}"/>
    <dgm:cxn modelId="{37BD6273-1477-4EEA-99F9-F2561F009784}" type="presOf" srcId="{B9F816A9-21CC-4291-AAAB-A99ED0779344}" destId="{E33E933B-B0C2-48E5-8653-CAF054FBA9E1}" srcOrd="0" destOrd="0" presId="urn:microsoft.com/office/officeart/2005/8/layout/arrow2"/>
    <dgm:cxn modelId="{19195532-FB79-4C9C-8FCF-93015C059A81}" type="presParOf" srcId="{410488EE-8D0C-489B-A0C8-76A2B9C6EA34}" destId="{F58FE278-46D6-404A-9456-67916FCB14CF}" srcOrd="0" destOrd="0" presId="urn:microsoft.com/office/officeart/2005/8/layout/arrow2"/>
    <dgm:cxn modelId="{6A5655E3-E4B2-42D7-9952-24E8CDC918CF}" type="presParOf" srcId="{410488EE-8D0C-489B-A0C8-76A2B9C6EA34}" destId="{CDDBA192-BB4B-4601-BE47-0069510B8DAA}" srcOrd="1" destOrd="0" presId="urn:microsoft.com/office/officeart/2005/8/layout/arrow2"/>
    <dgm:cxn modelId="{99C50B36-F15F-4C03-B75B-06EBF024FBFD}" type="presParOf" srcId="{CDDBA192-BB4B-4601-BE47-0069510B8DAA}" destId="{E9153B65-BD4D-45CE-9E6A-85AA5619C37A}" srcOrd="0" destOrd="0" presId="urn:microsoft.com/office/officeart/2005/8/layout/arrow2"/>
    <dgm:cxn modelId="{ACF180AB-26C7-49AB-9511-B3C9ED8F9EB8}" type="presParOf" srcId="{CDDBA192-BB4B-4601-BE47-0069510B8DAA}" destId="{E33E933B-B0C2-48E5-8653-CAF054FBA9E1}" srcOrd="1" destOrd="0" presId="urn:microsoft.com/office/officeart/2005/8/layout/arrow2"/>
    <dgm:cxn modelId="{8FCA3653-71EE-45B1-B3EB-35B4227789AD}" type="presParOf" srcId="{CDDBA192-BB4B-4601-BE47-0069510B8DAA}" destId="{F21D45AA-83EB-4680-8155-B8C11869F920}" srcOrd="2" destOrd="0" presId="urn:microsoft.com/office/officeart/2005/8/layout/arrow2"/>
    <dgm:cxn modelId="{97BD07CC-287B-4CCE-AB2B-27207A7CBFE9}" type="presParOf" srcId="{CDDBA192-BB4B-4601-BE47-0069510B8DAA}" destId="{A0D4A75E-1F39-4E5A-A913-31477E61315F}" srcOrd="3" destOrd="0" presId="urn:microsoft.com/office/officeart/2005/8/layout/arrow2"/>
    <dgm:cxn modelId="{4758314D-BFD5-413A-897A-79351235E821}" type="presParOf" srcId="{CDDBA192-BB4B-4601-BE47-0069510B8DAA}" destId="{4E3BA6DC-D100-429B-959E-39A58718739D}" srcOrd="4" destOrd="0" presId="urn:microsoft.com/office/officeart/2005/8/layout/arrow2"/>
    <dgm:cxn modelId="{1DCE97E1-CA18-4107-9B0A-288AB7BF9196}" type="presParOf" srcId="{CDDBA192-BB4B-4601-BE47-0069510B8DAA}" destId="{7C3388F6-A7AE-44F8-A15D-B948853AA579}"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394B4C4-F6C1-4AF5-A4EA-11632DAA375F}"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4B8DF71F-23D0-4AF9-8936-A97F92DCDED3}">
      <dgm:prSet/>
      <dgm:spPr/>
      <dgm:t>
        <a:bodyPr/>
        <a:lstStyle/>
        <a:p>
          <a:pPr algn="justLow" rtl="1"/>
          <a:r>
            <a:rPr lang="fa-IR" dirty="0" smtClean="0">
              <a:cs typeface="B Lotus" pitchFamily="2" charset="-78"/>
            </a:rPr>
            <a:t>واحد بانک‌داری شرکتی اغلب به زیرواحدهایی تفکیک می‌شود. هرکدام از زیرواحدها به صنعت مشخصی اختصاص دارد. کارکنان هر زیرواحد برای خدمت‌رسانی به شرکت‌های فعال در صنعت مربوطه تخصص یافته‌اند. </a:t>
          </a:r>
          <a:endParaRPr lang="en-US" dirty="0">
            <a:cs typeface="B Lotus" pitchFamily="2" charset="-78"/>
          </a:endParaRPr>
        </a:p>
      </dgm:t>
    </dgm:pt>
    <dgm:pt modelId="{6EABCA90-05C4-40CB-AF27-1E35E765C180}" type="parTrans" cxnId="{A070E7FE-FAA7-48AB-90FE-3C50FC395E6E}">
      <dgm:prSet/>
      <dgm:spPr/>
      <dgm:t>
        <a:bodyPr/>
        <a:lstStyle/>
        <a:p>
          <a:endParaRPr lang="en-US"/>
        </a:p>
      </dgm:t>
    </dgm:pt>
    <dgm:pt modelId="{7082A5E6-4327-4702-AB32-E9A69CDF2C82}" type="sibTrans" cxnId="{A070E7FE-FAA7-48AB-90FE-3C50FC395E6E}">
      <dgm:prSet/>
      <dgm:spPr/>
      <dgm:t>
        <a:bodyPr/>
        <a:lstStyle/>
        <a:p>
          <a:endParaRPr lang="en-US"/>
        </a:p>
      </dgm:t>
    </dgm:pt>
    <dgm:pt modelId="{A30664D7-7B2A-4171-BE1C-769DF0139C48}" type="pres">
      <dgm:prSet presAssocID="{3394B4C4-F6C1-4AF5-A4EA-11632DAA375F}" presName="linear" presStyleCnt="0">
        <dgm:presLayoutVars>
          <dgm:animLvl val="lvl"/>
          <dgm:resizeHandles val="exact"/>
        </dgm:presLayoutVars>
      </dgm:prSet>
      <dgm:spPr/>
      <dgm:t>
        <a:bodyPr/>
        <a:lstStyle/>
        <a:p>
          <a:endParaRPr lang="en-US"/>
        </a:p>
      </dgm:t>
    </dgm:pt>
    <dgm:pt modelId="{171E8EEB-211E-4D8D-8F3B-056D934B7EE9}" type="pres">
      <dgm:prSet presAssocID="{4B8DF71F-23D0-4AF9-8936-A97F92DCDED3}" presName="parentText" presStyleLbl="node1" presStyleIdx="0" presStyleCnt="1">
        <dgm:presLayoutVars>
          <dgm:chMax val="0"/>
          <dgm:bulletEnabled val="1"/>
        </dgm:presLayoutVars>
      </dgm:prSet>
      <dgm:spPr>
        <a:prstGeom prst="verticalScroll">
          <a:avLst/>
        </a:prstGeom>
      </dgm:spPr>
      <dgm:t>
        <a:bodyPr/>
        <a:lstStyle/>
        <a:p>
          <a:endParaRPr lang="en-US"/>
        </a:p>
      </dgm:t>
    </dgm:pt>
  </dgm:ptLst>
  <dgm:cxnLst>
    <dgm:cxn modelId="{A070E7FE-FAA7-48AB-90FE-3C50FC395E6E}" srcId="{3394B4C4-F6C1-4AF5-A4EA-11632DAA375F}" destId="{4B8DF71F-23D0-4AF9-8936-A97F92DCDED3}" srcOrd="0" destOrd="0" parTransId="{6EABCA90-05C4-40CB-AF27-1E35E765C180}" sibTransId="{7082A5E6-4327-4702-AB32-E9A69CDF2C82}"/>
    <dgm:cxn modelId="{5A59344B-739B-494B-804C-5F4D6043FE07}" type="presOf" srcId="{4B8DF71F-23D0-4AF9-8936-A97F92DCDED3}" destId="{171E8EEB-211E-4D8D-8F3B-056D934B7EE9}" srcOrd="0" destOrd="0" presId="urn:microsoft.com/office/officeart/2005/8/layout/vList2"/>
    <dgm:cxn modelId="{889538CA-A5F1-4BF8-9BA2-2EF427F5DFF0}" type="presOf" srcId="{3394B4C4-F6C1-4AF5-A4EA-11632DAA375F}" destId="{A30664D7-7B2A-4171-BE1C-769DF0139C48}" srcOrd="0" destOrd="0" presId="urn:microsoft.com/office/officeart/2005/8/layout/vList2"/>
    <dgm:cxn modelId="{E445980A-EA3D-4DA2-9D63-8FF8B54D2C5B}" type="presParOf" srcId="{A30664D7-7B2A-4171-BE1C-769DF0139C48}" destId="{171E8EEB-211E-4D8D-8F3B-056D934B7EE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4C66CE8-B3E9-4921-846B-0FAA22F90806}" type="doc">
      <dgm:prSet loTypeId="urn:microsoft.com/office/officeart/2005/8/layout/list1" loCatId="list" qsTypeId="urn:microsoft.com/office/officeart/2005/8/quickstyle/simple5" qsCatId="simple" csTypeId="urn:microsoft.com/office/officeart/2005/8/colors/accent0_3" csCatId="mainScheme" phldr="1"/>
      <dgm:spPr/>
      <dgm:t>
        <a:bodyPr/>
        <a:lstStyle/>
        <a:p>
          <a:endParaRPr lang="en-US"/>
        </a:p>
      </dgm:t>
    </dgm:pt>
    <dgm:pt modelId="{DBABFDEC-51DD-4F2C-AB3C-74A73825ED87}">
      <dgm:prSet/>
      <dgm:spPr/>
      <dgm:t>
        <a:bodyPr/>
        <a:lstStyle/>
        <a:p>
          <a:pPr algn="ctr" rtl="1"/>
          <a:r>
            <a:rPr lang="fa-IR" dirty="0" smtClean="0">
              <a:cs typeface="B Lotus" pitchFamily="2" charset="-78"/>
            </a:rPr>
            <a:t>برقراری ارتباط مؤثر با مشتریان شرکتی و درک مسائل آن‌‌ها</a:t>
          </a:r>
          <a:endParaRPr lang="en-US" dirty="0">
            <a:cs typeface="B Lotus" pitchFamily="2" charset="-78"/>
          </a:endParaRPr>
        </a:p>
      </dgm:t>
    </dgm:pt>
    <dgm:pt modelId="{F27D0EED-2B21-4EF6-A0D7-05124FEB61DF}" type="parTrans" cxnId="{9DE65769-5349-4FFF-B808-4EA8AB90534F}">
      <dgm:prSet/>
      <dgm:spPr/>
      <dgm:t>
        <a:bodyPr/>
        <a:lstStyle/>
        <a:p>
          <a:pPr algn="ctr"/>
          <a:endParaRPr lang="en-US">
            <a:cs typeface="B Lotus" pitchFamily="2" charset="-78"/>
          </a:endParaRPr>
        </a:p>
      </dgm:t>
    </dgm:pt>
    <dgm:pt modelId="{2F27E4ED-4FBE-429A-93F6-230D605FEF5B}" type="sibTrans" cxnId="{9DE65769-5349-4FFF-B808-4EA8AB90534F}">
      <dgm:prSet/>
      <dgm:spPr/>
      <dgm:t>
        <a:bodyPr/>
        <a:lstStyle/>
        <a:p>
          <a:pPr algn="ctr"/>
          <a:endParaRPr lang="en-US">
            <a:cs typeface="B Lotus" pitchFamily="2" charset="-78"/>
          </a:endParaRPr>
        </a:p>
      </dgm:t>
    </dgm:pt>
    <dgm:pt modelId="{DC8949A8-16AB-4920-ADEA-C8A6CA295202}">
      <dgm:prSet/>
      <dgm:spPr/>
      <dgm:t>
        <a:bodyPr/>
        <a:lstStyle/>
        <a:p>
          <a:pPr algn="ctr" rtl="1"/>
          <a:r>
            <a:rPr lang="fa-IR" dirty="0" smtClean="0">
              <a:cs typeface="B Lotus" pitchFamily="2" charset="-78"/>
            </a:rPr>
            <a:t>بررسی و ارزیابی طرح کسب‌وکار شرکت‌ها</a:t>
          </a:r>
          <a:endParaRPr lang="en-US" dirty="0">
            <a:cs typeface="B Lotus" pitchFamily="2" charset="-78"/>
          </a:endParaRPr>
        </a:p>
      </dgm:t>
    </dgm:pt>
    <dgm:pt modelId="{B2D072A0-EF4A-471D-9B0A-4E5FB6BDB9EA}" type="parTrans" cxnId="{94424DC7-A8A0-4CA1-AB9D-EF73BC4342BD}">
      <dgm:prSet/>
      <dgm:spPr/>
      <dgm:t>
        <a:bodyPr/>
        <a:lstStyle/>
        <a:p>
          <a:pPr algn="ctr"/>
          <a:endParaRPr lang="en-US">
            <a:cs typeface="B Lotus" pitchFamily="2" charset="-78"/>
          </a:endParaRPr>
        </a:p>
      </dgm:t>
    </dgm:pt>
    <dgm:pt modelId="{B7107D55-5E18-4C05-AF82-B68268F1FAE0}" type="sibTrans" cxnId="{94424DC7-A8A0-4CA1-AB9D-EF73BC4342BD}">
      <dgm:prSet/>
      <dgm:spPr/>
      <dgm:t>
        <a:bodyPr/>
        <a:lstStyle/>
        <a:p>
          <a:pPr algn="ctr"/>
          <a:endParaRPr lang="en-US">
            <a:cs typeface="B Lotus" pitchFamily="2" charset="-78"/>
          </a:endParaRPr>
        </a:p>
      </dgm:t>
    </dgm:pt>
    <dgm:pt modelId="{C3DD24F0-8A47-40FC-AB22-09D6EE395F4F}">
      <dgm:prSet/>
      <dgm:spPr/>
      <dgm:t>
        <a:bodyPr/>
        <a:lstStyle/>
        <a:p>
          <a:pPr algn="ctr" rtl="1"/>
          <a:r>
            <a:rPr lang="fa-IR" dirty="0" smtClean="0">
              <a:cs typeface="B Lotus" pitchFamily="2" charset="-78"/>
            </a:rPr>
            <a:t>ارائۀ روش‌های سنتی تأمین مالی برای مسائل مالی معمول شرکت‌ها</a:t>
          </a:r>
          <a:endParaRPr lang="en-US" dirty="0">
            <a:cs typeface="B Lotus" pitchFamily="2" charset="-78"/>
          </a:endParaRPr>
        </a:p>
      </dgm:t>
    </dgm:pt>
    <dgm:pt modelId="{591455D3-E2E6-408D-93FA-454D1952D5F2}" type="parTrans" cxnId="{5F301121-FE67-499E-8285-29ED18A501CE}">
      <dgm:prSet/>
      <dgm:spPr/>
      <dgm:t>
        <a:bodyPr/>
        <a:lstStyle/>
        <a:p>
          <a:pPr algn="ctr"/>
          <a:endParaRPr lang="en-US">
            <a:cs typeface="B Lotus" pitchFamily="2" charset="-78"/>
          </a:endParaRPr>
        </a:p>
      </dgm:t>
    </dgm:pt>
    <dgm:pt modelId="{E41689F5-107D-4CE5-A240-B53994E4BE66}" type="sibTrans" cxnId="{5F301121-FE67-499E-8285-29ED18A501CE}">
      <dgm:prSet/>
      <dgm:spPr/>
      <dgm:t>
        <a:bodyPr/>
        <a:lstStyle/>
        <a:p>
          <a:pPr algn="ctr"/>
          <a:endParaRPr lang="en-US">
            <a:cs typeface="B Lotus" pitchFamily="2" charset="-78"/>
          </a:endParaRPr>
        </a:p>
      </dgm:t>
    </dgm:pt>
    <dgm:pt modelId="{ECDB71CB-8FDA-4768-B8A1-3A477D045D6C}">
      <dgm:prSet/>
      <dgm:spPr/>
      <dgm:t>
        <a:bodyPr/>
        <a:lstStyle/>
        <a:p>
          <a:pPr algn="ctr" rtl="1"/>
          <a:r>
            <a:rPr lang="fa-IR" dirty="0" smtClean="0">
              <a:cs typeface="B Lotus" pitchFamily="2" charset="-78"/>
            </a:rPr>
            <a:t>طراحی روش‌های تأمین مالی ساختاریافته برای مسائل مالی غیرمعمول شرکت‌ها</a:t>
          </a:r>
          <a:endParaRPr lang="en-US" dirty="0">
            <a:cs typeface="B Lotus" pitchFamily="2" charset="-78"/>
          </a:endParaRPr>
        </a:p>
      </dgm:t>
    </dgm:pt>
    <dgm:pt modelId="{08AD6C08-6BBC-4EDE-94EC-B666068279C0}" type="parTrans" cxnId="{09955FF7-0E7D-46EA-B2D2-3F423B450C7F}">
      <dgm:prSet/>
      <dgm:spPr/>
      <dgm:t>
        <a:bodyPr/>
        <a:lstStyle/>
        <a:p>
          <a:pPr algn="ctr"/>
          <a:endParaRPr lang="en-US">
            <a:cs typeface="B Lotus" pitchFamily="2" charset="-78"/>
          </a:endParaRPr>
        </a:p>
      </dgm:t>
    </dgm:pt>
    <dgm:pt modelId="{6CD4B97D-DE3B-45F1-B10E-11CD9527CCA7}" type="sibTrans" cxnId="{09955FF7-0E7D-46EA-B2D2-3F423B450C7F}">
      <dgm:prSet/>
      <dgm:spPr/>
      <dgm:t>
        <a:bodyPr/>
        <a:lstStyle/>
        <a:p>
          <a:pPr algn="ctr"/>
          <a:endParaRPr lang="en-US">
            <a:cs typeface="B Lotus" pitchFamily="2" charset="-78"/>
          </a:endParaRPr>
        </a:p>
      </dgm:t>
    </dgm:pt>
    <dgm:pt modelId="{EEF0C9BA-2965-4DF8-80DB-68E702422850}">
      <dgm:prSet/>
      <dgm:spPr/>
      <dgm:t>
        <a:bodyPr/>
        <a:lstStyle/>
        <a:p>
          <a:pPr algn="ctr" rtl="1"/>
          <a:r>
            <a:rPr lang="fa-IR" dirty="0" smtClean="0">
              <a:cs typeface="B Lotus" pitchFamily="2" charset="-78"/>
            </a:rPr>
            <a:t>کمک به مدیریت سرمایه در گردش شرکت‌ها با ارائۀ ابزار مالی بازار پول</a:t>
          </a:r>
          <a:endParaRPr lang="en-US" dirty="0">
            <a:cs typeface="B Lotus" pitchFamily="2" charset="-78"/>
          </a:endParaRPr>
        </a:p>
      </dgm:t>
    </dgm:pt>
    <dgm:pt modelId="{E8C26026-CE52-4EB7-BFF5-B6D76068A051}" type="parTrans" cxnId="{D9EB3E48-C264-4E9D-ADAF-3A7D4AC873F4}">
      <dgm:prSet/>
      <dgm:spPr/>
      <dgm:t>
        <a:bodyPr/>
        <a:lstStyle/>
        <a:p>
          <a:pPr algn="ctr"/>
          <a:endParaRPr lang="en-US">
            <a:cs typeface="B Lotus" pitchFamily="2" charset="-78"/>
          </a:endParaRPr>
        </a:p>
      </dgm:t>
    </dgm:pt>
    <dgm:pt modelId="{606F3B8A-15C2-4ECD-8CDE-E01174B4078D}" type="sibTrans" cxnId="{D9EB3E48-C264-4E9D-ADAF-3A7D4AC873F4}">
      <dgm:prSet/>
      <dgm:spPr/>
      <dgm:t>
        <a:bodyPr/>
        <a:lstStyle/>
        <a:p>
          <a:pPr algn="ctr"/>
          <a:endParaRPr lang="en-US">
            <a:cs typeface="B Lotus" pitchFamily="2" charset="-78"/>
          </a:endParaRPr>
        </a:p>
      </dgm:t>
    </dgm:pt>
    <dgm:pt modelId="{049B06C1-DE62-4632-AFFB-F98DDBB480FE}">
      <dgm:prSet/>
      <dgm:spPr/>
      <dgm:t>
        <a:bodyPr/>
        <a:lstStyle/>
        <a:p>
          <a:pPr algn="ctr" rtl="1"/>
          <a:r>
            <a:rPr lang="fa-IR" dirty="0" smtClean="0">
              <a:cs typeface="B Lotus" pitchFamily="2" charset="-78"/>
            </a:rPr>
            <a:t>کمک به مدیریت تراکنش‌های مالی شرکت‌ها </a:t>
          </a:r>
          <a:endParaRPr lang="en-US" dirty="0">
            <a:cs typeface="B Lotus" pitchFamily="2" charset="-78"/>
          </a:endParaRPr>
        </a:p>
      </dgm:t>
    </dgm:pt>
    <dgm:pt modelId="{6D9BB9E7-B8E3-426D-856C-16040B02C3E0}" type="parTrans" cxnId="{9D32FF14-79AB-4449-8E41-8C1D2C4447C0}">
      <dgm:prSet/>
      <dgm:spPr/>
      <dgm:t>
        <a:bodyPr/>
        <a:lstStyle/>
        <a:p>
          <a:pPr algn="ctr"/>
          <a:endParaRPr lang="en-US">
            <a:cs typeface="B Lotus" pitchFamily="2" charset="-78"/>
          </a:endParaRPr>
        </a:p>
      </dgm:t>
    </dgm:pt>
    <dgm:pt modelId="{463E7B13-3A50-4297-A9B2-DA492C2EA545}" type="sibTrans" cxnId="{9D32FF14-79AB-4449-8E41-8C1D2C4447C0}">
      <dgm:prSet/>
      <dgm:spPr/>
      <dgm:t>
        <a:bodyPr/>
        <a:lstStyle/>
        <a:p>
          <a:pPr algn="ctr"/>
          <a:endParaRPr lang="en-US">
            <a:cs typeface="B Lotus" pitchFamily="2" charset="-78"/>
          </a:endParaRPr>
        </a:p>
      </dgm:t>
    </dgm:pt>
    <dgm:pt modelId="{99830650-1129-4BDF-B1FD-C542B2432341}" type="pres">
      <dgm:prSet presAssocID="{D4C66CE8-B3E9-4921-846B-0FAA22F90806}" presName="linear" presStyleCnt="0">
        <dgm:presLayoutVars>
          <dgm:dir/>
          <dgm:animLvl val="lvl"/>
          <dgm:resizeHandles val="exact"/>
        </dgm:presLayoutVars>
      </dgm:prSet>
      <dgm:spPr/>
      <dgm:t>
        <a:bodyPr/>
        <a:lstStyle/>
        <a:p>
          <a:endParaRPr lang="en-US"/>
        </a:p>
      </dgm:t>
    </dgm:pt>
    <dgm:pt modelId="{889C3ED3-6579-430A-99C8-03A86FC5DA5C}" type="pres">
      <dgm:prSet presAssocID="{DBABFDEC-51DD-4F2C-AB3C-74A73825ED87}" presName="parentLin" presStyleCnt="0"/>
      <dgm:spPr/>
    </dgm:pt>
    <dgm:pt modelId="{AC6D2A36-A962-4BD3-B3B9-356C9F8217DB}" type="pres">
      <dgm:prSet presAssocID="{DBABFDEC-51DD-4F2C-AB3C-74A73825ED87}" presName="parentLeftMargin" presStyleLbl="node1" presStyleIdx="0" presStyleCnt="6"/>
      <dgm:spPr/>
      <dgm:t>
        <a:bodyPr/>
        <a:lstStyle/>
        <a:p>
          <a:endParaRPr lang="en-US"/>
        </a:p>
      </dgm:t>
    </dgm:pt>
    <dgm:pt modelId="{A079FAD8-DCF2-4DDA-9C0D-DA8F5391F2CA}" type="pres">
      <dgm:prSet presAssocID="{DBABFDEC-51DD-4F2C-AB3C-74A73825ED87}" presName="parentText" presStyleLbl="node1" presStyleIdx="0" presStyleCnt="6">
        <dgm:presLayoutVars>
          <dgm:chMax val="0"/>
          <dgm:bulletEnabled val="1"/>
        </dgm:presLayoutVars>
      </dgm:prSet>
      <dgm:spPr/>
      <dgm:t>
        <a:bodyPr/>
        <a:lstStyle/>
        <a:p>
          <a:endParaRPr lang="en-US"/>
        </a:p>
      </dgm:t>
    </dgm:pt>
    <dgm:pt modelId="{A11282D0-5024-4ADA-9408-D03B5FC5918B}" type="pres">
      <dgm:prSet presAssocID="{DBABFDEC-51DD-4F2C-AB3C-74A73825ED87}" presName="negativeSpace" presStyleCnt="0"/>
      <dgm:spPr/>
    </dgm:pt>
    <dgm:pt modelId="{5F152CEF-E1B8-493C-86D7-7D432D956CDD}" type="pres">
      <dgm:prSet presAssocID="{DBABFDEC-51DD-4F2C-AB3C-74A73825ED87}" presName="childText" presStyleLbl="conFgAcc1" presStyleIdx="0" presStyleCnt="6">
        <dgm:presLayoutVars>
          <dgm:bulletEnabled val="1"/>
        </dgm:presLayoutVars>
      </dgm:prSet>
      <dgm:spPr/>
    </dgm:pt>
    <dgm:pt modelId="{B49DB2C5-849D-4BAB-AF33-CE5A39308526}" type="pres">
      <dgm:prSet presAssocID="{2F27E4ED-4FBE-429A-93F6-230D605FEF5B}" presName="spaceBetweenRectangles" presStyleCnt="0"/>
      <dgm:spPr/>
    </dgm:pt>
    <dgm:pt modelId="{632B3CE1-94C9-4F98-A06A-0AB5A594AE73}" type="pres">
      <dgm:prSet presAssocID="{DC8949A8-16AB-4920-ADEA-C8A6CA295202}" presName="parentLin" presStyleCnt="0"/>
      <dgm:spPr/>
    </dgm:pt>
    <dgm:pt modelId="{E4BEB743-9978-4C90-8DDC-7260450920D9}" type="pres">
      <dgm:prSet presAssocID="{DC8949A8-16AB-4920-ADEA-C8A6CA295202}" presName="parentLeftMargin" presStyleLbl="node1" presStyleIdx="0" presStyleCnt="6"/>
      <dgm:spPr/>
      <dgm:t>
        <a:bodyPr/>
        <a:lstStyle/>
        <a:p>
          <a:endParaRPr lang="en-US"/>
        </a:p>
      </dgm:t>
    </dgm:pt>
    <dgm:pt modelId="{AED8FDCF-621A-4332-B65F-1B210FEE577A}" type="pres">
      <dgm:prSet presAssocID="{DC8949A8-16AB-4920-ADEA-C8A6CA295202}" presName="parentText" presStyleLbl="node1" presStyleIdx="1" presStyleCnt="6">
        <dgm:presLayoutVars>
          <dgm:chMax val="0"/>
          <dgm:bulletEnabled val="1"/>
        </dgm:presLayoutVars>
      </dgm:prSet>
      <dgm:spPr/>
      <dgm:t>
        <a:bodyPr/>
        <a:lstStyle/>
        <a:p>
          <a:endParaRPr lang="en-US"/>
        </a:p>
      </dgm:t>
    </dgm:pt>
    <dgm:pt modelId="{F24E733F-01C7-4E90-BA4B-09C5FC44D9DA}" type="pres">
      <dgm:prSet presAssocID="{DC8949A8-16AB-4920-ADEA-C8A6CA295202}" presName="negativeSpace" presStyleCnt="0"/>
      <dgm:spPr/>
    </dgm:pt>
    <dgm:pt modelId="{D60F6E33-57C8-496E-AE40-D1B9BCF89571}" type="pres">
      <dgm:prSet presAssocID="{DC8949A8-16AB-4920-ADEA-C8A6CA295202}" presName="childText" presStyleLbl="conFgAcc1" presStyleIdx="1" presStyleCnt="6">
        <dgm:presLayoutVars>
          <dgm:bulletEnabled val="1"/>
        </dgm:presLayoutVars>
      </dgm:prSet>
      <dgm:spPr/>
    </dgm:pt>
    <dgm:pt modelId="{CD465784-4744-4DA2-B024-9D6F73C0FA8B}" type="pres">
      <dgm:prSet presAssocID="{B7107D55-5E18-4C05-AF82-B68268F1FAE0}" presName="spaceBetweenRectangles" presStyleCnt="0"/>
      <dgm:spPr/>
    </dgm:pt>
    <dgm:pt modelId="{842C6238-ED61-47AF-A647-CDD65ECEFF99}" type="pres">
      <dgm:prSet presAssocID="{C3DD24F0-8A47-40FC-AB22-09D6EE395F4F}" presName="parentLin" presStyleCnt="0"/>
      <dgm:spPr/>
    </dgm:pt>
    <dgm:pt modelId="{B979B6CB-62A3-4CF9-B7DD-E999ACDBF73E}" type="pres">
      <dgm:prSet presAssocID="{C3DD24F0-8A47-40FC-AB22-09D6EE395F4F}" presName="parentLeftMargin" presStyleLbl="node1" presStyleIdx="1" presStyleCnt="6"/>
      <dgm:spPr/>
      <dgm:t>
        <a:bodyPr/>
        <a:lstStyle/>
        <a:p>
          <a:endParaRPr lang="en-US"/>
        </a:p>
      </dgm:t>
    </dgm:pt>
    <dgm:pt modelId="{EADE8AB8-1A92-44AC-9BD8-17E690B18FCF}" type="pres">
      <dgm:prSet presAssocID="{C3DD24F0-8A47-40FC-AB22-09D6EE395F4F}" presName="parentText" presStyleLbl="node1" presStyleIdx="2" presStyleCnt="6">
        <dgm:presLayoutVars>
          <dgm:chMax val="0"/>
          <dgm:bulletEnabled val="1"/>
        </dgm:presLayoutVars>
      </dgm:prSet>
      <dgm:spPr/>
      <dgm:t>
        <a:bodyPr/>
        <a:lstStyle/>
        <a:p>
          <a:endParaRPr lang="en-US"/>
        </a:p>
      </dgm:t>
    </dgm:pt>
    <dgm:pt modelId="{8F614915-3A82-4C6C-8C98-C8BDBA94DB52}" type="pres">
      <dgm:prSet presAssocID="{C3DD24F0-8A47-40FC-AB22-09D6EE395F4F}" presName="negativeSpace" presStyleCnt="0"/>
      <dgm:spPr/>
    </dgm:pt>
    <dgm:pt modelId="{C4B7B66C-C2B8-4B34-B492-7E151125DB76}" type="pres">
      <dgm:prSet presAssocID="{C3DD24F0-8A47-40FC-AB22-09D6EE395F4F}" presName="childText" presStyleLbl="conFgAcc1" presStyleIdx="2" presStyleCnt="6">
        <dgm:presLayoutVars>
          <dgm:bulletEnabled val="1"/>
        </dgm:presLayoutVars>
      </dgm:prSet>
      <dgm:spPr/>
    </dgm:pt>
    <dgm:pt modelId="{009CE5C7-DBFF-476F-A473-67078F31F55A}" type="pres">
      <dgm:prSet presAssocID="{E41689F5-107D-4CE5-A240-B53994E4BE66}" presName="spaceBetweenRectangles" presStyleCnt="0"/>
      <dgm:spPr/>
    </dgm:pt>
    <dgm:pt modelId="{9132A250-FACC-4342-8D90-CA70F2BE9B20}" type="pres">
      <dgm:prSet presAssocID="{ECDB71CB-8FDA-4768-B8A1-3A477D045D6C}" presName="parentLin" presStyleCnt="0"/>
      <dgm:spPr/>
    </dgm:pt>
    <dgm:pt modelId="{71B6A518-F73D-49D4-A553-645E958617C8}" type="pres">
      <dgm:prSet presAssocID="{ECDB71CB-8FDA-4768-B8A1-3A477D045D6C}" presName="parentLeftMargin" presStyleLbl="node1" presStyleIdx="2" presStyleCnt="6"/>
      <dgm:spPr/>
      <dgm:t>
        <a:bodyPr/>
        <a:lstStyle/>
        <a:p>
          <a:endParaRPr lang="en-US"/>
        </a:p>
      </dgm:t>
    </dgm:pt>
    <dgm:pt modelId="{96EE9E76-B7AB-4C0B-BCD2-0D3E9BC1341C}" type="pres">
      <dgm:prSet presAssocID="{ECDB71CB-8FDA-4768-B8A1-3A477D045D6C}" presName="parentText" presStyleLbl="node1" presStyleIdx="3" presStyleCnt="6">
        <dgm:presLayoutVars>
          <dgm:chMax val="0"/>
          <dgm:bulletEnabled val="1"/>
        </dgm:presLayoutVars>
      </dgm:prSet>
      <dgm:spPr/>
      <dgm:t>
        <a:bodyPr/>
        <a:lstStyle/>
        <a:p>
          <a:endParaRPr lang="en-US"/>
        </a:p>
      </dgm:t>
    </dgm:pt>
    <dgm:pt modelId="{3B1EC9B5-083E-4089-91A7-F672A3D3188A}" type="pres">
      <dgm:prSet presAssocID="{ECDB71CB-8FDA-4768-B8A1-3A477D045D6C}" presName="negativeSpace" presStyleCnt="0"/>
      <dgm:spPr/>
    </dgm:pt>
    <dgm:pt modelId="{5EB9B95A-64B5-489B-A9F6-1AFEDDD9437C}" type="pres">
      <dgm:prSet presAssocID="{ECDB71CB-8FDA-4768-B8A1-3A477D045D6C}" presName="childText" presStyleLbl="conFgAcc1" presStyleIdx="3" presStyleCnt="6">
        <dgm:presLayoutVars>
          <dgm:bulletEnabled val="1"/>
        </dgm:presLayoutVars>
      </dgm:prSet>
      <dgm:spPr/>
    </dgm:pt>
    <dgm:pt modelId="{0A96759B-2450-4C10-9CF1-7A20D9ADA88E}" type="pres">
      <dgm:prSet presAssocID="{6CD4B97D-DE3B-45F1-B10E-11CD9527CCA7}" presName="spaceBetweenRectangles" presStyleCnt="0"/>
      <dgm:spPr/>
    </dgm:pt>
    <dgm:pt modelId="{A6C8B45A-17A5-407D-BE0E-AC4FDF27CAD5}" type="pres">
      <dgm:prSet presAssocID="{EEF0C9BA-2965-4DF8-80DB-68E702422850}" presName="parentLin" presStyleCnt="0"/>
      <dgm:spPr/>
    </dgm:pt>
    <dgm:pt modelId="{599F3BA7-89D3-4EA4-B27E-B7F9703015D8}" type="pres">
      <dgm:prSet presAssocID="{EEF0C9BA-2965-4DF8-80DB-68E702422850}" presName="parentLeftMargin" presStyleLbl="node1" presStyleIdx="3" presStyleCnt="6"/>
      <dgm:spPr/>
      <dgm:t>
        <a:bodyPr/>
        <a:lstStyle/>
        <a:p>
          <a:endParaRPr lang="en-US"/>
        </a:p>
      </dgm:t>
    </dgm:pt>
    <dgm:pt modelId="{2BEB27A2-7B6C-4F32-ACE7-D230D007C624}" type="pres">
      <dgm:prSet presAssocID="{EEF0C9BA-2965-4DF8-80DB-68E702422850}" presName="parentText" presStyleLbl="node1" presStyleIdx="4" presStyleCnt="6">
        <dgm:presLayoutVars>
          <dgm:chMax val="0"/>
          <dgm:bulletEnabled val="1"/>
        </dgm:presLayoutVars>
      </dgm:prSet>
      <dgm:spPr/>
      <dgm:t>
        <a:bodyPr/>
        <a:lstStyle/>
        <a:p>
          <a:endParaRPr lang="en-US"/>
        </a:p>
      </dgm:t>
    </dgm:pt>
    <dgm:pt modelId="{65114DE5-3F08-45A7-B1AA-3A28ED2BD7BE}" type="pres">
      <dgm:prSet presAssocID="{EEF0C9BA-2965-4DF8-80DB-68E702422850}" presName="negativeSpace" presStyleCnt="0"/>
      <dgm:spPr/>
    </dgm:pt>
    <dgm:pt modelId="{0641065B-3FA1-4839-8D8A-E9F424A3FC4C}" type="pres">
      <dgm:prSet presAssocID="{EEF0C9BA-2965-4DF8-80DB-68E702422850}" presName="childText" presStyleLbl="conFgAcc1" presStyleIdx="4" presStyleCnt="6">
        <dgm:presLayoutVars>
          <dgm:bulletEnabled val="1"/>
        </dgm:presLayoutVars>
      </dgm:prSet>
      <dgm:spPr/>
    </dgm:pt>
    <dgm:pt modelId="{E351473D-7A25-4C67-AEB8-F5F902D8E6CB}" type="pres">
      <dgm:prSet presAssocID="{606F3B8A-15C2-4ECD-8CDE-E01174B4078D}" presName="spaceBetweenRectangles" presStyleCnt="0"/>
      <dgm:spPr/>
    </dgm:pt>
    <dgm:pt modelId="{20BA563C-B613-4BEF-91E9-2A7F270432F8}" type="pres">
      <dgm:prSet presAssocID="{049B06C1-DE62-4632-AFFB-F98DDBB480FE}" presName="parentLin" presStyleCnt="0"/>
      <dgm:spPr/>
    </dgm:pt>
    <dgm:pt modelId="{84AAB155-A00B-4115-9D8F-7870365AC4AD}" type="pres">
      <dgm:prSet presAssocID="{049B06C1-DE62-4632-AFFB-F98DDBB480FE}" presName="parentLeftMargin" presStyleLbl="node1" presStyleIdx="4" presStyleCnt="6"/>
      <dgm:spPr/>
      <dgm:t>
        <a:bodyPr/>
        <a:lstStyle/>
        <a:p>
          <a:endParaRPr lang="en-US"/>
        </a:p>
      </dgm:t>
    </dgm:pt>
    <dgm:pt modelId="{9857076B-3125-481C-87FC-FB6043EC7609}" type="pres">
      <dgm:prSet presAssocID="{049B06C1-DE62-4632-AFFB-F98DDBB480FE}" presName="parentText" presStyleLbl="node1" presStyleIdx="5" presStyleCnt="6">
        <dgm:presLayoutVars>
          <dgm:chMax val="0"/>
          <dgm:bulletEnabled val="1"/>
        </dgm:presLayoutVars>
      </dgm:prSet>
      <dgm:spPr/>
      <dgm:t>
        <a:bodyPr/>
        <a:lstStyle/>
        <a:p>
          <a:endParaRPr lang="en-US"/>
        </a:p>
      </dgm:t>
    </dgm:pt>
    <dgm:pt modelId="{0468917D-F531-4AB4-8946-5B69419DCDDF}" type="pres">
      <dgm:prSet presAssocID="{049B06C1-DE62-4632-AFFB-F98DDBB480FE}" presName="negativeSpace" presStyleCnt="0"/>
      <dgm:spPr/>
    </dgm:pt>
    <dgm:pt modelId="{C3C81945-1A2C-4686-A97D-BBEE31294475}" type="pres">
      <dgm:prSet presAssocID="{049B06C1-DE62-4632-AFFB-F98DDBB480FE}" presName="childText" presStyleLbl="conFgAcc1" presStyleIdx="5" presStyleCnt="6">
        <dgm:presLayoutVars>
          <dgm:bulletEnabled val="1"/>
        </dgm:presLayoutVars>
      </dgm:prSet>
      <dgm:spPr/>
    </dgm:pt>
  </dgm:ptLst>
  <dgm:cxnLst>
    <dgm:cxn modelId="{5F301121-FE67-499E-8285-29ED18A501CE}" srcId="{D4C66CE8-B3E9-4921-846B-0FAA22F90806}" destId="{C3DD24F0-8A47-40FC-AB22-09D6EE395F4F}" srcOrd="2" destOrd="0" parTransId="{591455D3-E2E6-408D-93FA-454D1952D5F2}" sibTransId="{E41689F5-107D-4CE5-A240-B53994E4BE66}"/>
    <dgm:cxn modelId="{F146162E-0FF0-4934-BF44-417C960B5B5B}" type="presOf" srcId="{DBABFDEC-51DD-4F2C-AB3C-74A73825ED87}" destId="{AC6D2A36-A962-4BD3-B3B9-356C9F8217DB}" srcOrd="0" destOrd="0" presId="urn:microsoft.com/office/officeart/2005/8/layout/list1"/>
    <dgm:cxn modelId="{19EE6A78-F52A-4D0D-B60C-57CD3346851E}" type="presOf" srcId="{DC8949A8-16AB-4920-ADEA-C8A6CA295202}" destId="{AED8FDCF-621A-4332-B65F-1B210FEE577A}" srcOrd="1" destOrd="0" presId="urn:microsoft.com/office/officeart/2005/8/layout/list1"/>
    <dgm:cxn modelId="{51A0AD3C-E395-4618-9FC8-A8DBA7233514}" type="presOf" srcId="{DC8949A8-16AB-4920-ADEA-C8A6CA295202}" destId="{E4BEB743-9978-4C90-8DDC-7260450920D9}" srcOrd="0" destOrd="0" presId="urn:microsoft.com/office/officeart/2005/8/layout/list1"/>
    <dgm:cxn modelId="{A15386B1-9F6E-4FA7-A447-749199B0C28B}" type="presOf" srcId="{ECDB71CB-8FDA-4768-B8A1-3A477D045D6C}" destId="{96EE9E76-B7AB-4C0B-BCD2-0D3E9BC1341C}" srcOrd="1" destOrd="0" presId="urn:microsoft.com/office/officeart/2005/8/layout/list1"/>
    <dgm:cxn modelId="{D9EB3E48-C264-4E9D-ADAF-3A7D4AC873F4}" srcId="{D4C66CE8-B3E9-4921-846B-0FAA22F90806}" destId="{EEF0C9BA-2965-4DF8-80DB-68E702422850}" srcOrd="4" destOrd="0" parTransId="{E8C26026-CE52-4EB7-BFF5-B6D76068A051}" sibTransId="{606F3B8A-15C2-4ECD-8CDE-E01174B4078D}"/>
    <dgm:cxn modelId="{9D32FF14-79AB-4449-8E41-8C1D2C4447C0}" srcId="{D4C66CE8-B3E9-4921-846B-0FAA22F90806}" destId="{049B06C1-DE62-4632-AFFB-F98DDBB480FE}" srcOrd="5" destOrd="0" parTransId="{6D9BB9E7-B8E3-426D-856C-16040B02C3E0}" sibTransId="{463E7B13-3A50-4297-A9B2-DA492C2EA545}"/>
    <dgm:cxn modelId="{09955FF7-0E7D-46EA-B2D2-3F423B450C7F}" srcId="{D4C66CE8-B3E9-4921-846B-0FAA22F90806}" destId="{ECDB71CB-8FDA-4768-B8A1-3A477D045D6C}" srcOrd="3" destOrd="0" parTransId="{08AD6C08-6BBC-4EDE-94EC-B666068279C0}" sibTransId="{6CD4B97D-DE3B-45F1-B10E-11CD9527CCA7}"/>
    <dgm:cxn modelId="{ACD05C5E-1E41-4F2B-83C7-E12201A7A582}" type="presOf" srcId="{049B06C1-DE62-4632-AFFB-F98DDBB480FE}" destId="{84AAB155-A00B-4115-9D8F-7870365AC4AD}" srcOrd="0" destOrd="0" presId="urn:microsoft.com/office/officeart/2005/8/layout/list1"/>
    <dgm:cxn modelId="{B048A769-4526-44D6-92A7-6BA0FD74F0A8}" type="presOf" srcId="{D4C66CE8-B3E9-4921-846B-0FAA22F90806}" destId="{99830650-1129-4BDF-B1FD-C542B2432341}" srcOrd="0" destOrd="0" presId="urn:microsoft.com/office/officeart/2005/8/layout/list1"/>
    <dgm:cxn modelId="{94424DC7-A8A0-4CA1-AB9D-EF73BC4342BD}" srcId="{D4C66CE8-B3E9-4921-846B-0FAA22F90806}" destId="{DC8949A8-16AB-4920-ADEA-C8A6CA295202}" srcOrd="1" destOrd="0" parTransId="{B2D072A0-EF4A-471D-9B0A-4E5FB6BDB9EA}" sibTransId="{B7107D55-5E18-4C05-AF82-B68268F1FAE0}"/>
    <dgm:cxn modelId="{0BFC3B81-B6D2-444D-8EF2-EFC13BBE34A1}" type="presOf" srcId="{ECDB71CB-8FDA-4768-B8A1-3A477D045D6C}" destId="{71B6A518-F73D-49D4-A553-645E958617C8}" srcOrd="0" destOrd="0" presId="urn:microsoft.com/office/officeart/2005/8/layout/list1"/>
    <dgm:cxn modelId="{9DE65769-5349-4FFF-B808-4EA8AB90534F}" srcId="{D4C66CE8-B3E9-4921-846B-0FAA22F90806}" destId="{DBABFDEC-51DD-4F2C-AB3C-74A73825ED87}" srcOrd="0" destOrd="0" parTransId="{F27D0EED-2B21-4EF6-A0D7-05124FEB61DF}" sibTransId="{2F27E4ED-4FBE-429A-93F6-230D605FEF5B}"/>
    <dgm:cxn modelId="{9205669D-5250-452E-8A64-2C6455743821}" type="presOf" srcId="{C3DD24F0-8A47-40FC-AB22-09D6EE395F4F}" destId="{B979B6CB-62A3-4CF9-B7DD-E999ACDBF73E}" srcOrd="0" destOrd="0" presId="urn:microsoft.com/office/officeart/2005/8/layout/list1"/>
    <dgm:cxn modelId="{0E9063FA-5DDA-4354-8869-CF7FB7CA4118}" type="presOf" srcId="{EEF0C9BA-2965-4DF8-80DB-68E702422850}" destId="{599F3BA7-89D3-4EA4-B27E-B7F9703015D8}" srcOrd="0" destOrd="0" presId="urn:microsoft.com/office/officeart/2005/8/layout/list1"/>
    <dgm:cxn modelId="{6E5A0D42-3C3A-4C5F-9A6F-4E29F8DFAFC2}" type="presOf" srcId="{C3DD24F0-8A47-40FC-AB22-09D6EE395F4F}" destId="{EADE8AB8-1A92-44AC-9BD8-17E690B18FCF}" srcOrd="1" destOrd="0" presId="urn:microsoft.com/office/officeart/2005/8/layout/list1"/>
    <dgm:cxn modelId="{1731373E-8178-405C-9F07-F635FDE0DAA4}" type="presOf" srcId="{DBABFDEC-51DD-4F2C-AB3C-74A73825ED87}" destId="{A079FAD8-DCF2-4DDA-9C0D-DA8F5391F2CA}" srcOrd="1" destOrd="0" presId="urn:microsoft.com/office/officeart/2005/8/layout/list1"/>
    <dgm:cxn modelId="{617E6689-1C85-4DBA-BF1B-B8EBC1EC2097}" type="presOf" srcId="{049B06C1-DE62-4632-AFFB-F98DDBB480FE}" destId="{9857076B-3125-481C-87FC-FB6043EC7609}" srcOrd="1" destOrd="0" presId="urn:microsoft.com/office/officeart/2005/8/layout/list1"/>
    <dgm:cxn modelId="{12EB979B-1F22-4F5D-BFC8-C44439A30B5C}" type="presOf" srcId="{EEF0C9BA-2965-4DF8-80DB-68E702422850}" destId="{2BEB27A2-7B6C-4F32-ACE7-D230D007C624}" srcOrd="1" destOrd="0" presId="urn:microsoft.com/office/officeart/2005/8/layout/list1"/>
    <dgm:cxn modelId="{DEF5DA7C-3404-4F26-8915-C56999AEF893}" type="presParOf" srcId="{99830650-1129-4BDF-B1FD-C542B2432341}" destId="{889C3ED3-6579-430A-99C8-03A86FC5DA5C}" srcOrd="0" destOrd="0" presId="urn:microsoft.com/office/officeart/2005/8/layout/list1"/>
    <dgm:cxn modelId="{47F45040-F02E-4D16-BE37-3548D48554B8}" type="presParOf" srcId="{889C3ED3-6579-430A-99C8-03A86FC5DA5C}" destId="{AC6D2A36-A962-4BD3-B3B9-356C9F8217DB}" srcOrd="0" destOrd="0" presId="urn:microsoft.com/office/officeart/2005/8/layout/list1"/>
    <dgm:cxn modelId="{F2F2F996-681F-4BD8-BBBC-60043F0A3F39}" type="presParOf" srcId="{889C3ED3-6579-430A-99C8-03A86FC5DA5C}" destId="{A079FAD8-DCF2-4DDA-9C0D-DA8F5391F2CA}" srcOrd="1" destOrd="0" presId="urn:microsoft.com/office/officeart/2005/8/layout/list1"/>
    <dgm:cxn modelId="{8AC011F6-408B-4997-9C96-DC5C9F627BC3}" type="presParOf" srcId="{99830650-1129-4BDF-B1FD-C542B2432341}" destId="{A11282D0-5024-4ADA-9408-D03B5FC5918B}" srcOrd="1" destOrd="0" presId="urn:microsoft.com/office/officeart/2005/8/layout/list1"/>
    <dgm:cxn modelId="{01D11969-169F-42C9-B68C-31DB0BCC8493}" type="presParOf" srcId="{99830650-1129-4BDF-B1FD-C542B2432341}" destId="{5F152CEF-E1B8-493C-86D7-7D432D956CDD}" srcOrd="2" destOrd="0" presId="urn:microsoft.com/office/officeart/2005/8/layout/list1"/>
    <dgm:cxn modelId="{BB3DD364-A407-4841-A841-60C184BB395B}" type="presParOf" srcId="{99830650-1129-4BDF-B1FD-C542B2432341}" destId="{B49DB2C5-849D-4BAB-AF33-CE5A39308526}" srcOrd="3" destOrd="0" presId="urn:microsoft.com/office/officeart/2005/8/layout/list1"/>
    <dgm:cxn modelId="{C3802D76-865C-4E1D-A03C-D6A7098CE720}" type="presParOf" srcId="{99830650-1129-4BDF-B1FD-C542B2432341}" destId="{632B3CE1-94C9-4F98-A06A-0AB5A594AE73}" srcOrd="4" destOrd="0" presId="urn:microsoft.com/office/officeart/2005/8/layout/list1"/>
    <dgm:cxn modelId="{B215B99D-C085-49DE-910F-34AF295C5355}" type="presParOf" srcId="{632B3CE1-94C9-4F98-A06A-0AB5A594AE73}" destId="{E4BEB743-9978-4C90-8DDC-7260450920D9}" srcOrd="0" destOrd="0" presId="urn:microsoft.com/office/officeart/2005/8/layout/list1"/>
    <dgm:cxn modelId="{21DB66B9-F2BF-45DC-BE13-65512E5A9C93}" type="presParOf" srcId="{632B3CE1-94C9-4F98-A06A-0AB5A594AE73}" destId="{AED8FDCF-621A-4332-B65F-1B210FEE577A}" srcOrd="1" destOrd="0" presId="urn:microsoft.com/office/officeart/2005/8/layout/list1"/>
    <dgm:cxn modelId="{07EA4056-E674-4D08-81EB-D99A790613FE}" type="presParOf" srcId="{99830650-1129-4BDF-B1FD-C542B2432341}" destId="{F24E733F-01C7-4E90-BA4B-09C5FC44D9DA}" srcOrd="5" destOrd="0" presId="urn:microsoft.com/office/officeart/2005/8/layout/list1"/>
    <dgm:cxn modelId="{834CF138-BA35-49B7-8434-5B7888D15B31}" type="presParOf" srcId="{99830650-1129-4BDF-B1FD-C542B2432341}" destId="{D60F6E33-57C8-496E-AE40-D1B9BCF89571}" srcOrd="6" destOrd="0" presId="urn:microsoft.com/office/officeart/2005/8/layout/list1"/>
    <dgm:cxn modelId="{53853D73-A1A7-4D81-8525-F7B9E273B42B}" type="presParOf" srcId="{99830650-1129-4BDF-B1FD-C542B2432341}" destId="{CD465784-4744-4DA2-B024-9D6F73C0FA8B}" srcOrd="7" destOrd="0" presId="urn:microsoft.com/office/officeart/2005/8/layout/list1"/>
    <dgm:cxn modelId="{2F4AD525-6DFF-418F-88D0-D52FBE7152DD}" type="presParOf" srcId="{99830650-1129-4BDF-B1FD-C542B2432341}" destId="{842C6238-ED61-47AF-A647-CDD65ECEFF99}" srcOrd="8" destOrd="0" presId="urn:microsoft.com/office/officeart/2005/8/layout/list1"/>
    <dgm:cxn modelId="{86742CE5-097A-4C50-8E07-BB071B090E33}" type="presParOf" srcId="{842C6238-ED61-47AF-A647-CDD65ECEFF99}" destId="{B979B6CB-62A3-4CF9-B7DD-E999ACDBF73E}" srcOrd="0" destOrd="0" presId="urn:microsoft.com/office/officeart/2005/8/layout/list1"/>
    <dgm:cxn modelId="{A91C1B38-F562-4D20-9BD5-398A7D374370}" type="presParOf" srcId="{842C6238-ED61-47AF-A647-CDD65ECEFF99}" destId="{EADE8AB8-1A92-44AC-9BD8-17E690B18FCF}" srcOrd="1" destOrd="0" presId="urn:microsoft.com/office/officeart/2005/8/layout/list1"/>
    <dgm:cxn modelId="{B6FD3FBB-EA8D-4637-A78C-564B79D5136C}" type="presParOf" srcId="{99830650-1129-4BDF-B1FD-C542B2432341}" destId="{8F614915-3A82-4C6C-8C98-C8BDBA94DB52}" srcOrd="9" destOrd="0" presId="urn:microsoft.com/office/officeart/2005/8/layout/list1"/>
    <dgm:cxn modelId="{FE53571D-335C-4276-AE27-F5A458BDA5F9}" type="presParOf" srcId="{99830650-1129-4BDF-B1FD-C542B2432341}" destId="{C4B7B66C-C2B8-4B34-B492-7E151125DB76}" srcOrd="10" destOrd="0" presId="urn:microsoft.com/office/officeart/2005/8/layout/list1"/>
    <dgm:cxn modelId="{F1A87EDD-2AAA-4981-BED3-3E89A231E1A9}" type="presParOf" srcId="{99830650-1129-4BDF-B1FD-C542B2432341}" destId="{009CE5C7-DBFF-476F-A473-67078F31F55A}" srcOrd="11" destOrd="0" presId="urn:microsoft.com/office/officeart/2005/8/layout/list1"/>
    <dgm:cxn modelId="{0C1EC221-D5B7-450D-B818-86DA75DAA063}" type="presParOf" srcId="{99830650-1129-4BDF-B1FD-C542B2432341}" destId="{9132A250-FACC-4342-8D90-CA70F2BE9B20}" srcOrd="12" destOrd="0" presId="urn:microsoft.com/office/officeart/2005/8/layout/list1"/>
    <dgm:cxn modelId="{CE6C5968-8C96-4565-BACC-19D830362FDA}" type="presParOf" srcId="{9132A250-FACC-4342-8D90-CA70F2BE9B20}" destId="{71B6A518-F73D-49D4-A553-645E958617C8}" srcOrd="0" destOrd="0" presId="urn:microsoft.com/office/officeart/2005/8/layout/list1"/>
    <dgm:cxn modelId="{04C1A5D0-532D-4613-AD24-4C4B7531D3D1}" type="presParOf" srcId="{9132A250-FACC-4342-8D90-CA70F2BE9B20}" destId="{96EE9E76-B7AB-4C0B-BCD2-0D3E9BC1341C}" srcOrd="1" destOrd="0" presId="urn:microsoft.com/office/officeart/2005/8/layout/list1"/>
    <dgm:cxn modelId="{970773ED-ABA5-49F6-9228-D0EEFBC5F277}" type="presParOf" srcId="{99830650-1129-4BDF-B1FD-C542B2432341}" destId="{3B1EC9B5-083E-4089-91A7-F672A3D3188A}" srcOrd="13" destOrd="0" presId="urn:microsoft.com/office/officeart/2005/8/layout/list1"/>
    <dgm:cxn modelId="{2DD1F860-E25A-48AB-957E-E885578A1DBE}" type="presParOf" srcId="{99830650-1129-4BDF-B1FD-C542B2432341}" destId="{5EB9B95A-64B5-489B-A9F6-1AFEDDD9437C}" srcOrd="14" destOrd="0" presId="urn:microsoft.com/office/officeart/2005/8/layout/list1"/>
    <dgm:cxn modelId="{DD2793F7-4029-42A6-8B9C-7B91F2591263}" type="presParOf" srcId="{99830650-1129-4BDF-B1FD-C542B2432341}" destId="{0A96759B-2450-4C10-9CF1-7A20D9ADA88E}" srcOrd="15" destOrd="0" presId="urn:microsoft.com/office/officeart/2005/8/layout/list1"/>
    <dgm:cxn modelId="{BB9546E4-60EB-4066-B053-114B28FCF318}" type="presParOf" srcId="{99830650-1129-4BDF-B1FD-C542B2432341}" destId="{A6C8B45A-17A5-407D-BE0E-AC4FDF27CAD5}" srcOrd="16" destOrd="0" presId="urn:microsoft.com/office/officeart/2005/8/layout/list1"/>
    <dgm:cxn modelId="{62E3CE47-675C-4257-8B6F-164B7E2A44C7}" type="presParOf" srcId="{A6C8B45A-17A5-407D-BE0E-AC4FDF27CAD5}" destId="{599F3BA7-89D3-4EA4-B27E-B7F9703015D8}" srcOrd="0" destOrd="0" presId="urn:microsoft.com/office/officeart/2005/8/layout/list1"/>
    <dgm:cxn modelId="{36720DF8-796E-4AC7-8E1B-56BCF62216D0}" type="presParOf" srcId="{A6C8B45A-17A5-407D-BE0E-AC4FDF27CAD5}" destId="{2BEB27A2-7B6C-4F32-ACE7-D230D007C624}" srcOrd="1" destOrd="0" presId="urn:microsoft.com/office/officeart/2005/8/layout/list1"/>
    <dgm:cxn modelId="{E348E93D-3A9F-435D-A1CD-C8FB71C2ACE9}" type="presParOf" srcId="{99830650-1129-4BDF-B1FD-C542B2432341}" destId="{65114DE5-3F08-45A7-B1AA-3A28ED2BD7BE}" srcOrd="17" destOrd="0" presId="urn:microsoft.com/office/officeart/2005/8/layout/list1"/>
    <dgm:cxn modelId="{6D62F924-A1BA-4410-9326-6ADF83DC0676}" type="presParOf" srcId="{99830650-1129-4BDF-B1FD-C542B2432341}" destId="{0641065B-3FA1-4839-8D8A-E9F424A3FC4C}" srcOrd="18" destOrd="0" presId="urn:microsoft.com/office/officeart/2005/8/layout/list1"/>
    <dgm:cxn modelId="{7DF14B44-20D0-4768-A8CA-BC1B764C040E}" type="presParOf" srcId="{99830650-1129-4BDF-B1FD-C542B2432341}" destId="{E351473D-7A25-4C67-AEB8-F5F902D8E6CB}" srcOrd="19" destOrd="0" presId="urn:microsoft.com/office/officeart/2005/8/layout/list1"/>
    <dgm:cxn modelId="{F00FDC78-E2AC-4036-A57C-C82B3769D713}" type="presParOf" srcId="{99830650-1129-4BDF-B1FD-C542B2432341}" destId="{20BA563C-B613-4BEF-91E9-2A7F270432F8}" srcOrd="20" destOrd="0" presId="urn:microsoft.com/office/officeart/2005/8/layout/list1"/>
    <dgm:cxn modelId="{FC3BF3BA-D79B-4671-BC3B-A2ED5C048F45}" type="presParOf" srcId="{20BA563C-B613-4BEF-91E9-2A7F270432F8}" destId="{84AAB155-A00B-4115-9D8F-7870365AC4AD}" srcOrd="0" destOrd="0" presId="urn:microsoft.com/office/officeart/2005/8/layout/list1"/>
    <dgm:cxn modelId="{07A7A8F8-FE2D-48DA-89E0-BBB9FA0D478F}" type="presParOf" srcId="{20BA563C-B613-4BEF-91E9-2A7F270432F8}" destId="{9857076B-3125-481C-87FC-FB6043EC7609}" srcOrd="1" destOrd="0" presId="urn:microsoft.com/office/officeart/2005/8/layout/list1"/>
    <dgm:cxn modelId="{333472A5-036D-4E86-8A91-9B6437B6A1B9}" type="presParOf" srcId="{99830650-1129-4BDF-B1FD-C542B2432341}" destId="{0468917D-F531-4AB4-8946-5B69419DCDDF}" srcOrd="21" destOrd="0" presId="urn:microsoft.com/office/officeart/2005/8/layout/list1"/>
    <dgm:cxn modelId="{320B7559-0593-4E9D-B0F7-D5A32DD0B3F6}" type="presParOf" srcId="{99830650-1129-4BDF-B1FD-C542B2432341}" destId="{C3C81945-1A2C-4686-A97D-BBEE31294475}"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02E311F-67EB-4DC2-BD7F-7664AEC5D60F}" type="doc">
      <dgm:prSet loTypeId="urn:microsoft.com/office/officeart/2005/8/layout/pyramid2" loCatId="list" qsTypeId="urn:microsoft.com/office/officeart/2005/8/quickstyle/simple1" qsCatId="simple" csTypeId="urn:microsoft.com/office/officeart/2005/8/colors/colorful1#2" csCatId="colorful" phldr="1"/>
      <dgm:spPr/>
      <dgm:t>
        <a:bodyPr/>
        <a:lstStyle/>
        <a:p>
          <a:pPr rtl="1"/>
          <a:endParaRPr lang="fa-IR"/>
        </a:p>
      </dgm:t>
    </dgm:pt>
    <dgm:pt modelId="{BB83280F-27D3-4ACD-90B7-8E6D72E22BE2}">
      <dgm:prSet/>
      <dgm:spPr/>
      <dgm:t>
        <a:bodyPr/>
        <a:lstStyle/>
        <a:p>
          <a:pPr rtl="1"/>
          <a:r>
            <a:rPr lang="fa-IR" dirty="0" smtClean="0"/>
            <a:t>تبدیل به اوراق بهادار کردن</a:t>
          </a:r>
          <a:endParaRPr lang="fa-IR" dirty="0"/>
        </a:p>
      </dgm:t>
    </dgm:pt>
    <dgm:pt modelId="{BCF5C45C-2DA7-40A0-9F83-B2234CAEA878}" type="parTrans" cxnId="{E269B474-E511-42E0-AE1C-4639E38FF655}">
      <dgm:prSet/>
      <dgm:spPr/>
      <dgm:t>
        <a:bodyPr/>
        <a:lstStyle/>
        <a:p>
          <a:pPr rtl="1"/>
          <a:endParaRPr lang="fa-IR"/>
        </a:p>
      </dgm:t>
    </dgm:pt>
    <dgm:pt modelId="{757D1B8E-958E-45DE-8F22-5B5048E1D3F5}" type="sibTrans" cxnId="{E269B474-E511-42E0-AE1C-4639E38FF655}">
      <dgm:prSet/>
      <dgm:spPr/>
      <dgm:t>
        <a:bodyPr/>
        <a:lstStyle/>
        <a:p>
          <a:pPr rtl="1"/>
          <a:endParaRPr lang="fa-IR"/>
        </a:p>
      </dgm:t>
    </dgm:pt>
    <dgm:pt modelId="{02E1CB91-3461-4489-81B3-73E2324234C5}">
      <dgm:prSet/>
      <dgm:spPr/>
      <dgm:t>
        <a:bodyPr/>
        <a:lstStyle/>
        <a:p>
          <a:pPr rtl="1"/>
          <a:r>
            <a:rPr lang="fa-IR" dirty="0" smtClean="0"/>
            <a:t>تأمین مالی قبضه مالکیت</a:t>
          </a:r>
          <a:endParaRPr lang="fa-IR" dirty="0"/>
        </a:p>
      </dgm:t>
    </dgm:pt>
    <dgm:pt modelId="{17EA3953-B36F-43B5-A22B-90FDA6DAE5CA}" type="parTrans" cxnId="{3815CCB1-DEC5-454A-A901-7CA1AE163B5F}">
      <dgm:prSet/>
      <dgm:spPr/>
      <dgm:t>
        <a:bodyPr/>
        <a:lstStyle/>
        <a:p>
          <a:pPr rtl="1"/>
          <a:endParaRPr lang="fa-IR"/>
        </a:p>
      </dgm:t>
    </dgm:pt>
    <dgm:pt modelId="{049E5736-C34C-4290-8E07-D62CB824C16E}" type="sibTrans" cxnId="{3815CCB1-DEC5-454A-A901-7CA1AE163B5F}">
      <dgm:prSet/>
      <dgm:spPr/>
      <dgm:t>
        <a:bodyPr/>
        <a:lstStyle/>
        <a:p>
          <a:pPr rtl="1"/>
          <a:endParaRPr lang="fa-IR"/>
        </a:p>
      </dgm:t>
    </dgm:pt>
    <dgm:pt modelId="{FB6E1CE6-7EEA-49E7-8D1A-2EDCC253D201}">
      <dgm:prSet/>
      <dgm:spPr/>
      <dgm:t>
        <a:bodyPr/>
        <a:lstStyle/>
        <a:p>
          <a:pPr rtl="1"/>
          <a:r>
            <a:rPr lang="fa-IR" dirty="0" smtClean="0"/>
            <a:t>وام سندیکایی</a:t>
          </a:r>
          <a:endParaRPr lang="fa-IR" dirty="0"/>
        </a:p>
      </dgm:t>
    </dgm:pt>
    <dgm:pt modelId="{3255F699-C5C8-4917-8731-51D909C42B6B}" type="parTrans" cxnId="{683680B2-63AC-4E58-96E7-06DCACBDAE0B}">
      <dgm:prSet/>
      <dgm:spPr/>
      <dgm:t>
        <a:bodyPr/>
        <a:lstStyle/>
        <a:p>
          <a:pPr rtl="1"/>
          <a:endParaRPr lang="fa-IR"/>
        </a:p>
      </dgm:t>
    </dgm:pt>
    <dgm:pt modelId="{4A4A5A3C-A26B-41C5-87EB-47B2EE7FB7FC}" type="sibTrans" cxnId="{683680B2-63AC-4E58-96E7-06DCACBDAE0B}">
      <dgm:prSet/>
      <dgm:spPr/>
      <dgm:t>
        <a:bodyPr/>
        <a:lstStyle/>
        <a:p>
          <a:pPr rtl="1"/>
          <a:endParaRPr lang="fa-IR"/>
        </a:p>
      </dgm:t>
    </dgm:pt>
    <dgm:pt modelId="{68A7651C-25FC-45D4-BD46-8B7EAC38ECDF}">
      <dgm:prSet/>
      <dgm:spPr/>
      <dgm:t>
        <a:bodyPr/>
        <a:lstStyle/>
        <a:p>
          <a:pPr rtl="1"/>
          <a:r>
            <a:rPr lang="fa-IR" dirty="0" smtClean="0"/>
            <a:t>تأمین مالی پروژه</a:t>
          </a:r>
          <a:endParaRPr lang="fa-IR" dirty="0"/>
        </a:p>
      </dgm:t>
    </dgm:pt>
    <dgm:pt modelId="{74989E6B-FD60-4DBB-A044-5B6E90E7E8F6}" type="parTrans" cxnId="{F4C3BEDA-2693-49EC-8344-ECEB4FAF93FB}">
      <dgm:prSet/>
      <dgm:spPr/>
      <dgm:t>
        <a:bodyPr/>
        <a:lstStyle/>
        <a:p>
          <a:pPr rtl="1"/>
          <a:endParaRPr lang="fa-IR"/>
        </a:p>
      </dgm:t>
    </dgm:pt>
    <dgm:pt modelId="{56A6D779-A7CB-4007-B95E-A67F7C0F97E3}" type="sibTrans" cxnId="{F4C3BEDA-2693-49EC-8344-ECEB4FAF93FB}">
      <dgm:prSet/>
      <dgm:spPr/>
      <dgm:t>
        <a:bodyPr/>
        <a:lstStyle/>
        <a:p>
          <a:pPr rtl="1"/>
          <a:endParaRPr lang="fa-IR"/>
        </a:p>
      </dgm:t>
    </dgm:pt>
    <dgm:pt modelId="{BBB1EB08-6900-4175-9BEA-52D271FCC6E9}" type="pres">
      <dgm:prSet presAssocID="{102E311F-67EB-4DC2-BD7F-7664AEC5D60F}" presName="compositeShape" presStyleCnt="0">
        <dgm:presLayoutVars>
          <dgm:dir/>
          <dgm:resizeHandles/>
        </dgm:presLayoutVars>
      </dgm:prSet>
      <dgm:spPr/>
      <dgm:t>
        <a:bodyPr/>
        <a:lstStyle/>
        <a:p>
          <a:pPr rtl="1"/>
          <a:endParaRPr lang="fa-IR"/>
        </a:p>
      </dgm:t>
    </dgm:pt>
    <dgm:pt modelId="{82DC17D5-F7AA-49B5-8900-DB9804892D73}" type="pres">
      <dgm:prSet presAssocID="{102E311F-67EB-4DC2-BD7F-7664AEC5D60F}" presName="pyramid" presStyleLbl="node1" presStyleIdx="0" presStyleCnt="1" custScaleX="140246"/>
      <dgm:spPr>
        <a:prstGeom prst="verticalScroll">
          <a:avLst/>
        </a:prstGeom>
      </dgm:spPr>
      <dgm:t>
        <a:bodyPr/>
        <a:lstStyle/>
        <a:p>
          <a:pPr rtl="1"/>
          <a:endParaRPr lang="fa-IR"/>
        </a:p>
      </dgm:t>
    </dgm:pt>
    <dgm:pt modelId="{F1715761-4607-4A53-97CF-3B0554D91386}" type="pres">
      <dgm:prSet presAssocID="{102E311F-67EB-4DC2-BD7F-7664AEC5D60F}" presName="theList" presStyleCnt="0"/>
      <dgm:spPr/>
      <dgm:t>
        <a:bodyPr/>
        <a:lstStyle/>
        <a:p>
          <a:pPr rtl="1"/>
          <a:endParaRPr lang="fa-IR"/>
        </a:p>
      </dgm:t>
    </dgm:pt>
    <dgm:pt modelId="{D807F0C1-46D4-4106-8307-E3026CFDA701}" type="pres">
      <dgm:prSet presAssocID="{BB83280F-27D3-4ACD-90B7-8E6D72E22BE2}" presName="aNode" presStyleLbl="fgAcc1" presStyleIdx="0" presStyleCnt="4" custScaleX="166653" custLinFactY="31555" custLinFactNeighborX="-48376" custLinFactNeighborY="100000">
        <dgm:presLayoutVars>
          <dgm:bulletEnabled val="1"/>
        </dgm:presLayoutVars>
      </dgm:prSet>
      <dgm:spPr/>
      <dgm:t>
        <a:bodyPr/>
        <a:lstStyle/>
        <a:p>
          <a:pPr rtl="1"/>
          <a:endParaRPr lang="fa-IR"/>
        </a:p>
      </dgm:t>
    </dgm:pt>
    <dgm:pt modelId="{92338213-E65C-4469-A99C-E6CBE4F0C0FD}" type="pres">
      <dgm:prSet presAssocID="{BB83280F-27D3-4ACD-90B7-8E6D72E22BE2}" presName="aSpace" presStyleCnt="0"/>
      <dgm:spPr/>
      <dgm:t>
        <a:bodyPr/>
        <a:lstStyle/>
        <a:p>
          <a:pPr rtl="1"/>
          <a:endParaRPr lang="fa-IR"/>
        </a:p>
      </dgm:t>
    </dgm:pt>
    <dgm:pt modelId="{49DB24F3-0E85-4F51-840E-B44D2738EA8E}" type="pres">
      <dgm:prSet presAssocID="{02E1CB91-3461-4489-81B3-73E2324234C5}" presName="aNode" presStyleLbl="fgAcc1" presStyleIdx="1" presStyleCnt="4" custScaleX="166653" custLinFactY="31555" custLinFactNeighborX="-48376" custLinFactNeighborY="100000">
        <dgm:presLayoutVars>
          <dgm:bulletEnabled val="1"/>
        </dgm:presLayoutVars>
      </dgm:prSet>
      <dgm:spPr/>
      <dgm:t>
        <a:bodyPr/>
        <a:lstStyle/>
        <a:p>
          <a:pPr rtl="1"/>
          <a:endParaRPr lang="fa-IR"/>
        </a:p>
      </dgm:t>
    </dgm:pt>
    <dgm:pt modelId="{E512C650-2D45-46DF-9809-5A13DE2DD394}" type="pres">
      <dgm:prSet presAssocID="{02E1CB91-3461-4489-81B3-73E2324234C5}" presName="aSpace" presStyleCnt="0"/>
      <dgm:spPr/>
      <dgm:t>
        <a:bodyPr/>
        <a:lstStyle/>
        <a:p>
          <a:pPr rtl="1"/>
          <a:endParaRPr lang="fa-IR"/>
        </a:p>
      </dgm:t>
    </dgm:pt>
    <dgm:pt modelId="{95BFC8F9-90DD-4B00-A5AD-F1E25163D289}" type="pres">
      <dgm:prSet presAssocID="{FB6E1CE6-7EEA-49E7-8D1A-2EDCC253D201}" presName="aNode" presStyleLbl="fgAcc1" presStyleIdx="2" presStyleCnt="4" custScaleX="166653" custLinFactY="31555" custLinFactNeighborX="-48376" custLinFactNeighborY="100000">
        <dgm:presLayoutVars>
          <dgm:bulletEnabled val="1"/>
        </dgm:presLayoutVars>
      </dgm:prSet>
      <dgm:spPr/>
      <dgm:t>
        <a:bodyPr/>
        <a:lstStyle/>
        <a:p>
          <a:pPr rtl="1"/>
          <a:endParaRPr lang="fa-IR"/>
        </a:p>
      </dgm:t>
    </dgm:pt>
    <dgm:pt modelId="{72D8551C-7D8C-42B7-B9EB-C6DD6949E55E}" type="pres">
      <dgm:prSet presAssocID="{FB6E1CE6-7EEA-49E7-8D1A-2EDCC253D201}" presName="aSpace" presStyleCnt="0"/>
      <dgm:spPr/>
      <dgm:t>
        <a:bodyPr/>
        <a:lstStyle/>
        <a:p>
          <a:pPr rtl="1"/>
          <a:endParaRPr lang="fa-IR"/>
        </a:p>
      </dgm:t>
    </dgm:pt>
    <dgm:pt modelId="{3D5A7087-1C3C-4DE4-8EB9-B59120ABB5B7}" type="pres">
      <dgm:prSet presAssocID="{68A7651C-25FC-45D4-BD46-8B7EAC38ECDF}" presName="aNode" presStyleLbl="fgAcc1" presStyleIdx="3" presStyleCnt="4" custScaleX="166653" custLinFactY="31555" custLinFactNeighborX="-48376" custLinFactNeighborY="100000">
        <dgm:presLayoutVars>
          <dgm:bulletEnabled val="1"/>
        </dgm:presLayoutVars>
      </dgm:prSet>
      <dgm:spPr/>
      <dgm:t>
        <a:bodyPr/>
        <a:lstStyle/>
        <a:p>
          <a:pPr rtl="1"/>
          <a:endParaRPr lang="fa-IR"/>
        </a:p>
      </dgm:t>
    </dgm:pt>
    <dgm:pt modelId="{E19ED8EA-5010-4735-A208-0A2AE9E4C772}" type="pres">
      <dgm:prSet presAssocID="{68A7651C-25FC-45D4-BD46-8B7EAC38ECDF}" presName="aSpace" presStyleCnt="0"/>
      <dgm:spPr/>
    </dgm:pt>
  </dgm:ptLst>
  <dgm:cxnLst>
    <dgm:cxn modelId="{E269B474-E511-42E0-AE1C-4639E38FF655}" srcId="{102E311F-67EB-4DC2-BD7F-7664AEC5D60F}" destId="{BB83280F-27D3-4ACD-90B7-8E6D72E22BE2}" srcOrd="0" destOrd="0" parTransId="{BCF5C45C-2DA7-40A0-9F83-B2234CAEA878}" sibTransId="{757D1B8E-958E-45DE-8F22-5B5048E1D3F5}"/>
    <dgm:cxn modelId="{3815CCB1-DEC5-454A-A901-7CA1AE163B5F}" srcId="{102E311F-67EB-4DC2-BD7F-7664AEC5D60F}" destId="{02E1CB91-3461-4489-81B3-73E2324234C5}" srcOrd="1" destOrd="0" parTransId="{17EA3953-B36F-43B5-A22B-90FDA6DAE5CA}" sibTransId="{049E5736-C34C-4290-8E07-D62CB824C16E}"/>
    <dgm:cxn modelId="{963AEB1B-FE42-4874-82D5-4D38AC58D9D9}" type="presOf" srcId="{02E1CB91-3461-4489-81B3-73E2324234C5}" destId="{49DB24F3-0E85-4F51-840E-B44D2738EA8E}" srcOrd="0" destOrd="0" presId="urn:microsoft.com/office/officeart/2005/8/layout/pyramid2"/>
    <dgm:cxn modelId="{4340699C-6610-4362-A8CA-FFB42107E5C3}" type="presOf" srcId="{102E311F-67EB-4DC2-BD7F-7664AEC5D60F}" destId="{BBB1EB08-6900-4175-9BEA-52D271FCC6E9}" srcOrd="0" destOrd="0" presId="urn:microsoft.com/office/officeart/2005/8/layout/pyramid2"/>
    <dgm:cxn modelId="{8DE06B79-426F-4FA3-86F4-1DBDA46F64BE}" type="presOf" srcId="{FB6E1CE6-7EEA-49E7-8D1A-2EDCC253D201}" destId="{95BFC8F9-90DD-4B00-A5AD-F1E25163D289}" srcOrd="0" destOrd="0" presId="urn:microsoft.com/office/officeart/2005/8/layout/pyramid2"/>
    <dgm:cxn modelId="{F6A603DC-E75E-4F72-86C8-B5D1CA2F7C00}" type="presOf" srcId="{BB83280F-27D3-4ACD-90B7-8E6D72E22BE2}" destId="{D807F0C1-46D4-4106-8307-E3026CFDA701}" srcOrd="0" destOrd="0" presId="urn:microsoft.com/office/officeart/2005/8/layout/pyramid2"/>
    <dgm:cxn modelId="{AF004D2A-203C-410E-AB44-FF4FD3B68CFE}" type="presOf" srcId="{68A7651C-25FC-45D4-BD46-8B7EAC38ECDF}" destId="{3D5A7087-1C3C-4DE4-8EB9-B59120ABB5B7}" srcOrd="0" destOrd="0" presId="urn:microsoft.com/office/officeart/2005/8/layout/pyramid2"/>
    <dgm:cxn modelId="{683680B2-63AC-4E58-96E7-06DCACBDAE0B}" srcId="{102E311F-67EB-4DC2-BD7F-7664AEC5D60F}" destId="{FB6E1CE6-7EEA-49E7-8D1A-2EDCC253D201}" srcOrd="2" destOrd="0" parTransId="{3255F699-C5C8-4917-8731-51D909C42B6B}" sibTransId="{4A4A5A3C-A26B-41C5-87EB-47B2EE7FB7FC}"/>
    <dgm:cxn modelId="{F4C3BEDA-2693-49EC-8344-ECEB4FAF93FB}" srcId="{102E311F-67EB-4DC2-BD7F-7664AEC5D60F}" destId="{68A7651C-25FC-45D4-BD46-8B7EAC38ECDF}" srcOrd="3" destOrd="0" parTransId="{74989E6B-FD60-4DBB-A044-5B6E90E7E8F6}" sibTransId="{56A6D779-A7CB-4007-B95E-A67F7C0F97E3}"/>
    <dgm:cxn modelId="{E42BA708-87FF-4E86-B10F-5672CFCC4726}" type="presParOf" srcId="{BBB1EB08-6900-4175-9BEA-52D271FCC6E9}" destId="{82DC17D5-F7AA-49B5-8900-DB9804892D73}" srcOrd="0" destOrd="0" presId="urn:microsoft.com/office/officeart/2005/8/layout/pyramid2"/>
    <dgm:cxn modelId="{826DAE86-F666-4CB8-9FAD-8D678760F91E}" type="presParOf" srcId="{BBB1EB08-6900-4175-9BEA-52D271FCC6E9}" destId="{F1715761-4607-4A53-97CF-3B0554D91386}" srcOrd="1" destOrd="0" presId="urn:microsoft.com/office/officeart/2005/8/layout/pyramid2"/>
    <dgm:cxn modelId="{398476F5-F34E-4DE5-8070-90F896D1A3F2}" type="presParOf" srcId="{F1715761-4607-4A53-97CF-3B0554D91386}" destId="{D807F0C1-46D4-4106-8307-E3026CFDA701}" srcOrd="0" destOrd="0" presId="urn:microsoft.com/office/officeart/2005/8/layout/pyramid2"/>
    <dgm:cxn modelId="{A137FBB7-2F7C-4758-87E0-B471283D23EB}" type="presParOf" srcId="{F1715761-4607-4A53-97CF-3B0554D91386}" destId="{92338213-E65C-4469-A99C-E6CBE4F0C0FD}" srcOrd="1" destOrd="0" presId="urn:microsoft.com/office/officeart/2005/8/layout/pyramid2"/>
    <dgm:cxn modelId="{DB60ABF9-D6A2-495D-A24D-221A663C1203}" type="presParOf" srcId="{F1715761-4607-4A53-97CF-3B0554D91386}" destId="{49DB24F3-0E85-4F51-840E-B44D2738EA8E}" srcOrd="2" destOrd="0" presId="urn:microsoft.com/office/officeart/2005/8/layout/pyramid2"/>
    <dgm:cxn modelId="{64EDD45B-80C4-4E53-B0DC-166603C077A7}" type="presParOf" srcId="{F1715761-4607-4A53-97CF-3B0554D91386}" destId="{E512C650-2D45-46DF-9809-5A13DE2DD394}" srcOrd="3" destOrd="0" presId="urn:microsoft.com/office/officeart/2005/8/layout/pyramid2"/>
    <dgm:cxn modelId="{5BA281A5-1301-4E11-B859-FB664F7BC2E2}" type="presParOf" srcId="{F1715761-4607-4A53-97CF-3B0554D91386}" destId="{95BFC8F9-90DD-4B00-A5AD-F1E25163D289}" srcOrd="4" destOrd="0" presId="urn:microsoft.com/office/officeart/2005/8/layout/pyramid2"/>
    <dgm:cxn modelId="{6F5428B6-801B-47DF-8EF2-43C09A495CBB}" type="presParOf" srcId="{F1715761-4607-4A53-97CF-3B0554D91386}" destId="{72D8551C-7D8C-42B7-B9EB-C6DD6949E55E}" srcOrd="5" destOrd="0" presId="urn:microsoft.com/office/officeart/2005/8/layout/pyramid2"/>
    <dgm:cxn modelId="{98553EB6-7680-4A89-9964-B1F936382D4F}" type="presParOf" srcId="{F1715761-4607-4A53-97CF-3B0554D91386}" destId="{3D5A7087-1C3C-4DE4-8EB9-B59120ABB5B7}" srcOrd="6" destOrd="0" presId="urn:microsoft.com/office/officeart/2005/8/layout/pyramid2"/>
    <dgm:cxn modelId="{05440876-6EAC-4DA5-B755-2D64627339AC}" type="presParOf" srcId="{F1715761-4607-4A53-97CF-3B0554D91386}" destId="{E19ED8EA-5010-4735-A208-0A2AE9E4C772}"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0EA54E3-3833-44C7-9336-981BBF1C42DE}" type="doc">
      <dgm:prSet loTypeId="urn:microsoft.com/office/officeart/2005/8/layout/lProcess2" loCatId="list" qsTypeId="urn:microsoft.com/office/officeart/2005/8/quickstyle/3d2" qsCatId="3D" csTypeId="urn:microsoft.com/office/officeart/2005/8/colors/colorful5" csCatId="colorful" phldr="1"/>
      <dgm:spPr/>
      <dgm:t>
        <a:bodyPr/>
        <a:lstStyle/>
        <a:p>
          <a:pPr rtl="1"/>
          <a:endParaRPr lang="fa-IR"/>
        </a:p>
      </dgm:t>
    </dgm:pt>
    <dgm:pt modelId="{80E1205D-7C9E-40BD-BAF4-9476D349D103}">
      <dgm:prSet/>
      <dgm:spPr/>
      <dgm:t>
        <a:bodyPr/>
        <a:lstStyle/>
        <a:p>
          <a:pPr rtl="1"/>
          <a:r>
            <a:rPr lang="fa-IR" dirty="0" smtClean="0">
              <a:latin typeface="Arial Unicode MS" pitchFamily="34" charset="-128"/>
              <a:ea typeface="Arial Unicode MS" pitchFamily="34" charset="-128"/>
              <a:cs typeface="Arial Unicode MS" pitchFamily="34" charset="-128"/>
            </a:rPr>
            <a:t>برخی از خصوصيات تأمين مالی ساختاريافته عبارتند از:</a:t>
          </a:r>
          <a:endParaRPr lang="fa-IR" dirty="0">
            <a:latin typeface="Arial Unicode MS" pitchFamily="34" charset="-128"/>
            <a:ea typeface="Arial Unicode MS" pitchFamily="34" charset="-128"/>
            <a:cs typeface="Arial Unicode MS" pitchFamily="34" charset="-128"/>
          </a:endParaRPr>
        </a:p>
      </dgm:t>
    </dgm:pt>
    <dgm:pt modelId="{0DD409EE-2055-4DA6-8FEA-64B1A73226D0}" type="parTrans" cxnId="{B13A825D-F69C-489F-B2A1-AE8AB9BC251A}">
      <dgm:prSet/>
      <dgm:spPr/>
      <dgm:t>
        <a:bodyPr/>
        <a:lstStyle/>
        <a:p>
          <a:pPr rtl="1"/>
          <a:endParaRPr lang="fa-IR"/>
        </a:p>
      </dgm:t>
    </dgm:pt>
    <dgm:pt modelId="{5E499EEC-222E-4741-A4E9-3FD28D05C90E}" type="sibTrans" cxnId="{B13A825D-F69C-489F-B2A1-AE8AB9BC251A}">
      <dgm:prSet/>
      <dgm:spPr/>
      <dgm:t>
        <a:bodyPr/>
        <a:lstStyle/>
        <a:p>
          <a:pPr rtl="1"/>
          <a:endParaRPr lang="fa-IR"/>
        </a:p>
      </dgm:t>
    </dgm:pt>
    <dgm:pt modelId="{0AEB8201-47A7-48D5-A056-6BC9CD0C9821}">
      <dgm:prSet/>
      <dgm:spPr/>
      <dgm:t>
        <a:bodyPr/>
        <a:lstStyle/>
        <a:p>
          <a:pPr rtl="1"/>
          <a:r>
            <a:rPr lang="fa-IR" dirty="0" smtClean="0">
              <a:latin typeface="Arial Unicode MS" pitchFamily="34" charset="-128"/>
              <a:ea typeface="Arial Unicode MS" pitchFamily="34" charset="-128"/>
              <a:cs typeface="Arial Unicode MS" pitchFamily="34" charset="-128"/>
            </a:rPr>
            <a:t>مجموعه‌ای از دارايی‌ها در قالب يك سبد دارایی جمع‌آوری می‌شود.</a:t>
          </a:r>
          <a:endParaRPr lang="en-US" dirty="0">
            <a:latin typeface="Arial Unicode MS" pitchFamily="34" charset="-128"/>
            <a:ea typeface="Arial Unicode MS" pitchFamily="34" charset="-128"/>
            <a:cs typeface="Arial Unicode MS" pitchFamily="34" charset="-128"/>
          </a:endParaRPr>
        </a:p>
      </dgm:t>
    </dgm:pt>
    <dgm:pt modelId="{B6B10DC4-DDDB-45B4-A7D4-0113E940C6CB}" type="parTrans" cxnId="{047DD8A6-3DDD-41FD-A15E-86FA8990BDFA}">
      <dgm:prSet/>
      <dgm:spPr/>
      <dgm:t>
        <a:bodyPr/>
        <a:lstStyle/>
        <a:p>
          <a:pPr rtl="1"/>
          <a:endParaRPr lang="fa-IR"/>
        </a:p>
      </dgm:t>
    </dgm:pt>
    <dgm:pt modelId="{8EF39578-4389-4B93-B1F3-8E6B8E0C28AC}" type="sibTrans" cxnId="{047DD8A6-3DDD-41FD-A15E-86FA8990BDFA}">
      <dgm:prSet/>
      <dgm:spPr/>
      <dgm:t>
        <a:bodyPr/>
        <a:lstStyle/>
        <a:p>
          <a:pPr rtl="1"/>
          <a:endParaRPr lang="fa-IR"/>
        </a:p>
      </dgm:t>
    </dgm:pt>
    <dgm:pt modelId="{2C7EA70C-151B-4AE0-BB95-86846DF0D0B7}">
      <dgm:prSet/>
      <dgm:spPr/>
      <dgm:t>
        <a:bodyPr/>
        <a:lstStyle/>
        <a:p>
          <a:pPr rtl="1"/>
          <a:r>
            <a:rPr lang="fa-IR" dirty="0" smtClean="0">
              <a:latin typeface="Arial Unicode MS" pitchFamily="34" charset="-128"/>
              <a:ea typeface="Arial Unicode MS" pitchFamily="34" charset="-128"/>
              <a:cs typeface="Arial Unicode MS" pitchFamily="34" charset="-128"/>
            </a:rPr>
            <a:t>تعهداتی كه با دارايی‌ها پشتيبانی می‌شود در طبقات سرمايه‌گذاری مختلف رده بندی‌شده تعريف می‌شود .</a:t>
          </a:r>
          <a:endParaRPr lang="en-US" dirty="0">
            <a:latin typeface="Arial Unicode MS" pitchFamily="34" charset="-128"/>
            <a:ea typeface="Arial Unicode MS" pitchFamily="34" charset="-128"/>
            <a:cs typeface="Arial Unicode MS" pitchFamily="34" charset="-128"/>
          </a:endParaRPr>
        </a:p>
      </dgm:t>
    </dgm:pt>
    <dgm:pt modelId="{17522D6E-1E6F-4C8F-8A41-84620A1B0EE1}" type="parTrans" cxnId="{74A58235-8F5A-4962-821B-C5DD37143652}">
      <dgm:prSet/>
      <dgm:spPr/>
      <dgm:t>
        <a:bodyPr/>
        <a:lstStyle/>
        <a:p>
          <a:pPr rtl="1"/>
          <a:endParaRPr lang="fa-IR"/>
        </a:p>
      </dgm:t>
    </dgm:pt>
    <dgm:pt modelId="{E951D1DA-9343-494E-889D-D486ED9CE3AE}" type="sibTrans" cxnId="{74A58235-8F5A-4962-821B-C5DD37143652}">
      <dgm:prSet/>
      <dgm:spPr/>
      <dgm:t>
        <a:bodyPr/>
        <a:lstStyle/>
        <a:p>
          <a:pPr rtl="1"/>
          <a:endParaRPr lang="fa-IR"/>
        </a:p>
      </dgm:t>
    </dgm:pt>
    <dgm:pt modelId="{A4EFD430-6490-41B9-897C-CE27AEE8223A}">
      <dgm:prSet/>
      <dgm:spPr/>
      <dgm:t>
        <a:bodyPr/>
        <a:lstStyle/>
        <a:p>
          <a:pPr rtl="1"/>
          <a:r>
            <a:rPr lang="fa-IR" dirty="0" smtClean="0">
              <a:latin typeface="Arial Unicode MS" pitchFamily="34" charset="-128"/>
              <a:ea typeface="Arial Unicode MS" pitchFamily="34" charset="-128"/>
              <a:cs typeface="Arial Unicode MS" pitchFamily="34" charset="-128"/>
            </a:rPr>
            <a:t>با تشكيل يك نهاد قانونی مقاصد خاص با عمر محدود، </a:t>
          </a:r>
          <a:r>
            <a:rPr lang="en-US" dirty="0" smtClean="0">
              <a:latin typeface="Arial Unicode MS" pitchFamily="34" charset="-128"/>
              <a:ea typeface="Arial Unicode MS" pitchFamily="34" charset="-128"/>
              <a:cs typeface="Arial Unicode MS" pitchFamily="34" charset="-128"/>
            </a:rPr>
            <a:t>(Special Purpose Legal Entity)</a:t>
          </a:r>
          <a:r>
            <a:rPr lang="fa-IR" dirty="0" smtClean="0">
              <a:latin typeface="Arial Unicode MS" pitchFamily="34" charset="-128"/>
              <a:ea typeface="Arial Unicode MS" pitchFamily="34" charset="-128"/>
              <a:cs typeface="Arial Unicode MS" pitchFamily="34" charset="-128"/>
            </a:rPr>
            <a:t> ريسك اعتباری مجموعه دارايی‌ها از ريسك اعتباری تعهدگر اوليه منفك و در محدوده فعاليت مالی تعریف‌شده تمركز می‌یابد.</a:t>
          </a:r>
          <a:endParaRPr lang="en-US" dirty="0">
            <a:latin typeface="Arial Unicode MS" pitchFamily="34" charset="-128"/>
            <a:ea typeface="Arial Unicode MS" pitchFamily="34" charset="-128"/>
            <a:cs typeface="Arial Unicode MS" pitchFamily="34" charset="-128"/>
          </a:endParaRPr>
        </a:p>
      </dgm:t>
    </dgm:pt>
    <dgm:pt modelId="{DB72DA9A-19F0-4B91-962F-4926E4296045}" type="parTrans" cxnId="{3C0F394E-05CD-49ED-B251-CE1289EBD9FA}">
      <dgm:prSet/>
      <dgm:spPr/>
      <dgm:t>
        <a:bodyPr/>
        <a:lstStyle/>
        <a:p>
          <a:pPr rtl="1"/>
          <a:endParaRPr lang="fa-IR"/>
        </a:p>
      </dgm:t>
    </dgm:pt>
    <dgm:pt modelId="{FEE6D3AD-8152-4753-983E-75ECE727A89C}" type="sibTrans" cxnId="{3C0F394E-05CD-49ED-B251-CE1289EBD9FA}">
      <dgm:prSet/>
      <dgm:spPr/>
      <dgm:t>
        <a:bodyPr/>
        <a:lstStyle/>
        <a:p>
          <a:pPr rtl="1"/>
          <a:endParaRPr lang="fa-IR"/>
        </a:p>
      </dgm:t>
    </dgm:pt>
    <dgm:pt modelId="{C725B045-9F39-4AE8-AF63-B681C7B1D3E4}" type="pres">
      <dgm:prSet presAssocID="{40EA54E3-3833-44C7-9336-981BBF1C42DE}" presName="theList" presStyleCnt="0">
        <dgm:presLayoutVars>
          <dgm:dir/>
          <dgm:animLvl val="lvl"/>
          <dgm:resizeHandles val="exact"/>
        </dgm:presLayoutVars>
      </dgm:prSet>
      <dgm:spPr/>
      <dgm:t>
        <a:bodyPr/>
        <a:lstStyle/>
        <a:p>
          <a:pPr rtl="1"/>
          <a:endParaRPr lang="fa-IR"/>
        </a:p>
      </dgm:t>
    </dgm:pt>
    <dgm:pt modelId="{3D5EB727-8FA8-4E9E-B653-945347210DF9}" type="pres">
      <dgm:prSet presAssocID="{80E1205D-7C9E-40BD-BAF4-9476D349D103}" presName="compNode" presStyleCnt="0"/>
      <dgm:spPr/>
      <dgm:t>
        <a:bodyPr/>
        <a:lstStyle/>
        <a:p>
          <a:pPr rtl="1"/>
          <a:endParaRPr lang="fa-IR"/>
        </a:p>
      </dgm:t>
    </dgm:pt>
    <dgm:pt modelId="{A8EB8EE1-E518-419A-AA17-7C4E4EE24629}" type="pres">
      <dgm:prSet presAssocID="{80E1205D-7C9E-40BD-BAF4-9476D349D103}" presName="aNode" presStyleLbl="bgShp" presStyleIdx="0" presStyleCnt="1"/>
      <dgm:spPr/>
      <dgm:t>
        <a:bodyPr/>
        <a:lstStyle/>
        <a:p>
          <a:pPr rtl="1"/>
          <a:endParaRPr lang="fa-IR"/>
        </a:p>
      </dgm:t>
    </dgm:pt>
    <dgm:pt modelId="{52D450D2-1179-4AF5-B62C-804CA48316D8}" type="pres">
      <dgm:prSet presAssocID="{80E1205D-7C9E-40BD-BAF4-9476D349D103}" presName="textNode" presStyleLbl="bgShp" presStyleIdx="0" presStyleCnt="1"/>
      <dgm:spPr/>
      <dgm:t>
        <a:bodyPr/>
        <a:lstStyle/>
        <a:p>
          <a:pPr rtl="1"/>
          <a:endParaRPr lang="fa-IR"/>
        </a:p>
      </dgm:t>
    </dgm:pt>
    <dgm:pt modelId="{C5E02BEB-A254-400B-837E-3FEBBE27C92D}" type="pres">
      <dgm:prSet presAssocID="{80E1205D-7C9E-40BD-BAF4-9476D349D103}" presName="compChildNode" presStyleCnt="0"/>
      <dgm:spPr/>
      <dgm:t>
        <a:bodyPr/>
        <a:lstStyle/>
        <a:p>
          <a:pPr rtl="1"/>
          <a:endParaRPr lang="fa-IR"/>
        </a:p>
      </dgm:t>
    </dgm:pt>
    <dgm:pt modelId="{74C1BD5B-3C35-4419-91FF-249DFFFE012D}" type="pres">
      <dgm:prSet presAssocID="{80E1205D-7C9E-40BD-BAF4-9476D349D103}" presName="theInnerList" presStyleCnt="0"/>
      <dgm:spPr/>
      <dgm:t>
        <a:bodyPr/>
        <a:lstStyle/>
        <a:p>
          <a:pPr rtl="1"/>
          <a:endParaRPr lang="fa-IR"/>
        </a:p>
      </dgm:t>
    </dgm:pt>
    <dgm:pt modelId="{BD0F6FE7-087D-4F42-B9AF-84A4DB8A23C2}" type="pres">
      <dgm:prSet presAssocID="{0AEB8201-47A7-48D5-A056-6BC9CD0C9821}" presName="childNode" presStyleLbl="node1" presStyleIdx="0" presStyleCnt="3">
        <dgm:presLayoutVars>
          <dgm:bulletEnabled val="1"/>
        </dgm:presLayoutVars>
      </dgm:prSet>
      <dgm:spPr/>
      <dgm:t>
        <a:bodyPr/>
        <a:lstStyle/>
        <a:p>
          <a:pPr rtl="1"/>
          <a:endParaRPr lang="fa-IR"/>
        </a:p>
      </dgm:t>
    </dgm:pt>
    <dgm:pt modelId="{1ACB65FE-A413-43F3-B496-FA22313E6108}" type="pres">
      <dgm:prSet presAssocID="{0AEB8201-47A7-48D5-A056-6BC9CD0C9821}" presName="aSpace2" presStyleCnt="0"/>
      <dgm:spPr/>
      <dgm:t>
        <a:bodyPr/>
        <a:lstStyle/>
        <a:p>
          <a:pPr rtl="1"/>
          <a:endParaRPr lang="fa-IR"/>
        </a:p>
      </dgm:t>
    </dgm:pt>
    <dgm:pt modelId="{5F2F620F-352D-44E5-BC22-F47A9A251A42}" type="pres">
      <dgm:prSet presAssocID="{2C7EA70C-151B-4AE0-BB95-86846DF0D0B7}" presName="childNode" presStyleLbl="node1" presStyleIdx="1" presStyleCnt="3">
        <dgm:presLayoutVars>
          <dgm:bulletEnabled val="1"/>
        </dgm:presLayoutVars>
      </dgm:prSet>
      <dgm:spPr/>
      <dgm:t>
        <a:bodyPr/>
        <a:lstStyle/>
        <a:p>
          <a:pPr rtl="1"/>
          <a:endParaRPr lang="fa-IR"/>
        </a:p>
      </dgm:t>
    </dgm:pt>
    <dgm:pt modelId="{6FE82B7F-7E49-4988-A1CD-D63C8321DF62}" type="pres">
      <dgm:prSet presAssocID="{2C7EA70C-151B-4AE0-BB95-86846DF0D0B7}" presName="aSpace2" presStyleCnt="0"/>
      <dgm:spPr/>
      <dgm:t>
        <a:bodyPr/>
        <a:lstStyle/>
        <a:p>
          <a:pPr rtl="1"/>
          <a:endParaRPr lang="fa-IR"/>
        </a:p>
      </dgm:t>
    </dgm:pt>
    <dgm:pt modelId="{DFEC4FF0-6928-4DCF-8B5B-AA3D567284A2}" type="pres">
      <dgm:prSet presAssocID="{A4EFD430-6490-41B9-897C-CE27AEE8223A}" presName="childNode" presStyleLbl="node1" presStyleIdx="2" presStyleCnt="3">
        <dgm:presLayoutVars>
          <dgm:bulletEnabled val="1"/>
        </dgm:presLayoutVars>
      </dgm:prSet>
      <dgm:spPr/>
      <dgm:t>
        <a:bodyPr/>
        <a:lstStyle/>
        <a:p>
          <a:pPr rtl="1"/>
          <a:endParaRPr lang="fa-IR"/>
        </a:p>
      </dgm:t>
    </dgm:pt>
  </dgm:ptLst>
  <dgm:cxnLst>
    <dgm:cxn modelId="{EC4D755F-9A57-48ED-875C-8338A81E7816}" type="presOf" srcId="{0AEB8201-47A7-48D5-A056-6BC9CD0C9821}" destId="{BD0F6FE7-087D-4F42-B9AF-84A4DB8A23C2}" srcOrd="0" destOrd="0" presId="urn:microsoft.com/office/officeart/2005/8/layout/lProcess2"/>
    <dgm:cxn modelId="{C3D6A791-EF40-46E9-8000-F8BF0207814B}" type="presOf" srcId="{A4EFD430-6490-41B9-897C-CE27AEE8223A}" destId="{DFEC4FF0-6928-4DCF-8B5B-AA3D567284A2}" srcOrd="0" destOrd="0" presId="urn:microsoft.com/office/officeart/2005/8/layout/lProcess2"/>
    <dgm:cxn modelId="{617E60AF-66B2-4AF5-9B23-788497AEA4F8}" type="presOf" srcId="{80E1205D-7C9E-40BD-BAF4-9476D349D103}" destId="{52D450D2-1179-4AF5-B62C-804CA48316D8}" srcOrd="1" destOrd="0" presId="urn:microsoft.com/office/officeart/2005/8/layout/lProcess2"/>
    <dgm:cxn modelId="{038AA675-D9C0-480C-8D06-06B656D88C33}" type="presOf" srcId="{2C7EA70C-151B-4AE0-BB95-86846DF0D0B7}" destId="{5F2F620F-352D-44E5-BC22-F47A9A251A42}" srcOrd="0" destOrd="0" presId="urn:microsoft.com/office/officeart/2005/8/layout/lProcess2"/>
    <dgm:cxn modelId="{3B5C48DD-01A3-4670-A449-61B5B60183EF}" type="presOf" srcId="{80E1205D-7C9E-40BD-BAF4-9476D349D103}" destId="{A8EB8EE1-E518-419A-AA17-7C4E4EE24629}" srcOrd="0" destOrd="0" presId="urn:microsoft.com/office/officeart/2005/8/layout/lProcess2"/>
    <dgm:cxn modelId="{3C0F394E-05CD-49ED-B251-CE1289EBD9FA}" srcId="{80E1205D-7C9E-40BD-BAF4-9476D349D103}" destId="{A4EFD430-6490-41B9-897C-CE27AEE8223A}" srcOrd="2" destOrd="0" parTransId="{DB72DA9A-19F0-4B91-962F-4926E4296045}" sibTransId="{FEE6D3AD-8152-4753-983E-75ECE727A89C}"/>
    <dgm:cxn modelId="{B13A825D-F69C-489F-B2A1-AE8AB9BC251A}" srcId="{40EA54E3-3833-44C7-9336-981BBF1C42DE}" destId="{80E1205D-7C9E-40BD-BAF4-9476D349D103}" srcOrd="0" destOrd="0" parTransId="{0DD409EE-2055-4DA6-8FEA-64B1A73226D0}" sibTransId="{5E499EEC-222E-4741-A4E9-3FD28D05C90E}"/>
    <dgm:cxn modelId="{047DD8A6-3DDD-41FD-A15E-86FA8990BDFA}" srcId="{80E1205D-7C9E-40BD-BAF4-9476D349D103}" destId="{0AEB8201-47A7-48D5-A056-6BC9CD0C9821}" srcOrd="0" destOrd="0" parTransId="{B6B10DC4-DDDB-45B4-A7D4-0113E940C6CB}" sibTransId="{8EF39578-4389-4B93-B1F3-8E6B8E0C28AC}"/>
    <dgm:cxn modelId="{06BCEF1C-807C-44C9-A484-4FBD01E08846}" type="presOf" srcId="{40EA54E3-3833-44C7-9336-981BBF1C42DE}" destId="{C725B045-9F39-4AE8-AF63-B681C7B1D3E4}" srcOrd="0" destOrd="0" presId="urn:microsoft.com/office/officeart/2005/8/layout/lProcess2"/>
    <dgm:cxn modelId="{74A58235-8F5A-4962-821B-C5DD37143652}" srcId="{80E1205D-7C9E-40BD-BAF4-9476D349D103}" destId="{2C7EA70C-151B-4AE0-BB95-86846DF0D0B7}" srcOrd="1" destOrd="0" parTransId="{17522D6E-1E6F-4C8F-8A41-84620A1B0EE1}" sibTransId="{E951D1DA-9343-494E-889D-D486ED9CE3AE}"/>
    <dgm:cxn modelId="{47CC4C4A-86A7-4B15-8176-E8906AD513C5}" type="presParOf" srcId="{C725B045-9F39-4AE8-AF63-B681C7B1D3E4}" destId="{3D5EB727-8FA8-4E9E-B653-945347210DF9}" srcOrd="0" destOrd="0" presId="urn:microsoft.com/office/officeart/2005/8/layout/lProcess2"/>
    <dgm:cxn modelId="{51F925F2-39A0-4265-ACA2-0A12A7F325B0}" type="presParOf" srcId="{3D5EB727-8FA8-4E9E-B653-945347210DF9}" destId="{A8EB8EE1-E518-419A-AA17-7C4E4EE24629}" srcOrd="0" destOrd="0" presId="urn:microsoft.com/office/officeart/2005/8/layout/lProcess2"/>
    <dgm:cxn modelId="{4C2B743E-C753-4072-AFF3-7CBEE0443651}" type="presParOf" srcId="{3D5EB727-8FA8-4E9E-B653-945347210DF9}" destId="{52D450D2-1179-4AF5-B62C-804CA48316D8}" srcOrd="1" destOrd="0" presId="urn:microsoft.com/office/officeart/2005/8/layout/lProcess2"/>
    <dgm:cxn modelId="{28991D45-6B8E-44ED-9EF3-8B5C44243480}" type="presParOf" srcId="{3D5EB727-8FA8-4E9E-B653-945347210DF9}" destId="{C5E02BEB-A254-400B-837E-3FEBBE27C92D}" srcOrd="2" destOrd="0" presId="urn:microsoft.com/office/officeart/2005/8/layout/lProcess2"/>
    <dgm:cxn modelId="{143C7ACA-AF1A-4C97-A05C-E4DB0CA6D2EC}" type="presParOf" srcId="{C5E02BEB-A254-400B-837E-3FEBBE27C92D}" destId="{74C1BD5B-3C35-4419-91FF-249DFFFE012D}" srcOrd="0" destOrd="0" presId="urn:microsoft.com/office/officeart/2005/8/layout/lProcess2"/>
    <dgm:cxn modelId="{AB1F8065-B2F3-46C4-A947-F5032A7BA6A3}" type="presParOf" srcId="{74C1BD5B-3C35-4419-91FF-249DFFFE012D}" destId="{BD0F6FE7-087D-4F42-B9AF-84A4DB8A23C2}" srcOrd="0" destOrd="0" presId="urn:microsoft.com/office/officeart/2005/8/layout/lProcess2"/>
    <dgm:cxn modelId="{DAC3C399-B770-42A0-8292-5629ACA8717E}" type="presParOf" srcId="{74C1BD5B-3C35-4419-91FF-249DFFFE012D}" destId="{1ACB65FE-A413-43F3-B496-FA22313E6108}" srcOrd="1" destOrd="0" presId="urn:microsoft.com/office/officeart/2005/8/layout/lProcess2"/>
    <dgm:cxn modelId="{96BB4BC9-C4DB-4240-B119-B98D816233CE}" type="presParOf" srcId="{74C1BD5B-3C35-4419-91FF-249DFFFE012D}" destId="{5F2F620F-352D-44E5-BC22-F47A9A251A42}" srcOrd="2" destOrd="0" presId="urn:microsoft.com/office/officeart/2005/8/layout/lProcess2"/>
    <dgm:cxn modelId="{2CA1CC41-F2AC-4D40-B5EA-55417AF6654E}" type="presParOf" srcId="{74C1BD5B-3C35-4419-91FF-249DFFFE012D}" destId="{6FE82B7F-7E49-4988-A1CD-D63C8321DF62}" srcOrd="3" destOrd="0" presId="urn:microsoft.com/office/officeart/2005/8/layout/lProcess2"/>
    <dgm:cxn modelId="{C912A513-24E2-4229-BE4F-4BE342CCC7DE}" type="presParOf" srcId="{74C1BD5B-3C35-4419-91FF-249DFFFE012D}" destId="{DFEC4FF0-6928-4DCF-8B5B-AA3D567284A2}" srcOrd="4"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E7224921-9064-471C-AA80-DEB4385E507A}" type="doc">
      <dgm:prSet loTypeId="urn:microsoft.com/office/officeart/2005/8/layout/arrow5" loCatId="relationship" qsTypeId="urn:microsoft.com/office/officeart/2005/8/quickstyle/simple5" qsCatId="simple" csTypeId="urn:microsoft.com/office/officeart/2005/8/colors/colorful1#4" csCatId="colorful"/>
      <dgm:spPr/>
      <dgm:t>
        <a:bodyPr/>
        <a:lstStyle/>
        <a:p>
          <a:pPr rtl="1"/>
          <a:endParaRPr lang="fa-IR"/>
        </a:p>
      </dgm:t>
    </dgm:pt>
    <dgm:pt modelId="{9633A2CA-9DC5-4E4C-B2CA-C7446AE23CB7}">
      <dgm:prSet custT="1"/>
      <dgm:spPr/>
      <dgm:t>
        <a:bodyPr/>
        <a:lstStyle/>
        <a:p>
          <a:pPr rtl="1"/>
          <a:r>
            <a:rPr lang="fa-IR" sz="3200" dirty="0" smtClean="0">
              <a:latin typeface="Arial Unicode MS" pitchFamily="34" charset="-128"/>
              <a:ea typeface="Arial Unicode MS" pitchFamily="34" charset="-128"/>
              <a:cs typeface="Arial Unicode MS" pitchFamily="34" charset="-128"/>
            </a:rPr>
            <a:t>بروز مشکل سرمایه در گردش</a:t>
          </a:r>
          <a:endParaRPr lang="fa-IR" sz="3200" dirty="0">
            <a:latin typeface="Arial Unicode MS" pitchFamily="34" charset="-128"/>
            <a:ea typeface="Arial Unicode MS" pitchFamily="34" charset="-128"/>
            <a:cs typeface="Arial Unicode MS" pitchFamily="34" charset="-128"/>
          </a:endParaRPr>
        </a:p>
      </dgm:t>
    </dgm:pt>
    <dgm:pt modelId="{5936CE85-1365-4198-B92E-FB93E64B40BF}" type="parTrans" cxnId="{BDA01CEB-6813-4EBD-961C-01BF8E79C29E}">
      <dgm:prSet/>
      <dgm:spPr/>
      <dgm:t>
        <a:bodyPr/>
        <a:lstStyle/>
        <a:p>
          <a:pPr rtl="1"/>
          <a:endParaRPr lang="fa-IR"/>
        </a:p>
      </dgm:t>
    </dgm:pt>
    <dgm:pt modelId="{0D33F940-71E2-403F-A2CC-44EDCA16AC07}" type="sibTrans" cxnId="{BDA01CEB-6813-4EBD-961C-01BF8E79C29E}">
      <dgm:prSet/>
      <dgm:spPr/>
      <dgm:t>
        <a:bodyPr/>
        <a:lstStyle/>
        <a:p>
          <a:pPr rtl="1"/>
          <a:endParaRPr lang="fa-IR"/>
        </a:p>
      </dgm:t>
    </dgm:pt>
    <dgm:pt modelId="{E57240BC-6637-4FC0-B09D-7F84F5999EE9}" type="pres">
      <dgm:prSet presAssocID="{E7224921-9064-471C-AA80-DEB4385E507A}" presName="diagram" presStyleCnt="0">
        <dgm:presLayoutVars>
          <dgm:dir/>
          <dgm:resizeHandles val="exact"/>
        </dgm:presLayoutVars>
      </dgm:prSet>
      <dgm:spPr/>
      <dgm:t>
        <a:bodyPr/>
        <a:lstStyle/>
        <a:p>
          <a:pPr rtl="1"/>
          <a:endParaRPr lang="fa-IR"/>
        </a:p>
      </dgm:t>
    </dgm:pt>
    <dgm:pt modelId="{64586818-2FC9-405F-81BD-3A2CD09144CE}" type="pres">
      <dgm:prSet presAssocID="{9633A2CA-9DC5-4E4C-B2CA-C7446AE23CB7}" presName="arrow" presStyleLbl="node1" presStyleIdx="0" presStyleCnt="1">
        <dgm:presLayoutVars>
          <dgm:bulletEnabled val="1"/>
        </dgm:presLayoutVars>
      </dgm:prSet>
      <dgm:spPr>
        <a:prstGeom prst="star24">
          <a:avLst/>
        </a:prstGeom>
      </dgm:spPr>
      <dgm:t>
        <a:bodyPr/>
        <a:lstStyle/>
        <a:p>
          <a:pPr rtl="1"/>
          <a:endParaRPr lang="fa-IR"/>
        </a:p>
      </dgm:t>
    </dgm:pt>
  </dgm:ptLst>
  <dgm:cxnLst>
    <dgm:cxn modelId="{BDA01CEB-6813-4EBD-961C-01BF8E79C29E}" srcId="{E7224921-9064-471C-AA80-DEB4385E507A}" destId="{9633A2CA-9DC5-4E4C-B2CA-C7446AE23CB7}" srcOrd="0" destOrd="0" parTransId="{5936CE85-1365-4198-B92E-FB93E64B40BF}" sibTransId="{0D33F940-71E2-403F-A2CC-44EDCA16AC07}"/>
    <dgm:cxn modelId="{61DE9792-A66F-4CBB-B1A8-972BCEF1C141}" type="presOf" srcId="{9633A2CA-9DC5-4E4C-B2CA-C7446AE23CB7}" destId="{64586818-2FC9-405F-81BD-3A2CD09144CE}" srcOrd="0" destOrd="0" presId="urn:microsoft.com/office/officeart/2005/8/layout/arrow5"/>
    <dgm:cxn modelId="{E33E47D2-3041-4625-9B30-20C1A9E29C66}" type="presOf" srcId="{E7224921-9064-471C-AA80-DEB4385E507A}" destId="{E57240BC-6637-4FC0-B09D-7F84F5999EE9}" srcOrd="0" destOrd="0" presId="urn:microsoft.com/office/officeart/2005/8/layout/arrow5"/>
    <dgm:cxn modelId="{239B5C4E-4B99-4CB3-BEDF-A07328570FB2}" type="presParOf" srcId="{E57240BC-6637-4FC0-B09D-7F84F5999EE9}" destId="{64586818-2FC9-405F-81BD-3A2CD09144CE}" srcOrd="0"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7802CEF-ADE8-4476-84B5-80E7E9C05A91}" type="doc">
      <dgm:prSet loTypeId="urn:microsoft.com/office/officeart/2005/8/layout/process3" loCatId="process" qsTypeId="urn:microsoft.com/office/officeart/2005/8/quickstyle/simple5" qsCatId="simple" csTypeId="urn:microsoft.com/office/officeart/2005/8/colors/accent2_1" csCatId="accent2" phldr="1"/>
      <dgm:spPr/>
      <dgm:t>
        <a:bodyPr/>
        <a:lstStyle/>
        <a:p>
          <a:endParaRPr lang="en-US"/>
        </a:p>
      </dgm:t>
    </dgm:pt>
    <dgm:pt modelId="{C5A4D87A-7C95-4A6D-9812-38C86007582E}">
      <dgm:prSet/>
      <dgm:spPr/>
      <dgm:t>
        <a:bodyPr/>
        <a:lstStyle/>
        <a:p>
          <a:pPr algn="ctr" rtl="1"/>
          <a:r>
            <a:rPr lang="fa-IR" dirty="0" smtClean="0">
              <a:cs typeface="B Titr" pitchFamily="2" charset="-78"/>
            </a:rPr>
            <a:t>ویژگی‌های مشتریان بانکداری شرکتی</a:t>
          </a:r>
          <a:endParaRPr lang="en-US" dirty="0">
            <a:cs typeface="B Titr" pitchFamily="2" charset="-78"/>
          </a:endParaRPr>
        </a:p>
      </dgm:t>
    </dgm:pt>
    <dgm:pt modelId="{9024E42C-E099-498A-9137-FD34623C41FC}" type="parTrans" cxnId="{A47D5BB6-F599-47C3-864C-88B0029938B9}">
      <dgm:prSet/>
      <dgm:spPr/>
      <dgm:t>
        <a:bodyPr/>
        <a:lstStyle/>
        <a:p>
          <a:endParaRPr lang="en-US">
            <a:cs typeface="B Lotus" pitchFamily="2" charset="-78"/>
          </a:endParaRPr>
        </a:p>
      </dgm:t>
    </dgm:pt>
    <dgm:pt modelId="{59DCB64F-5AA7-4558-B5BE-F076F9302FC7}" type="sibTrans" cxnId="{A47D5BB6-F599-47C3-864C-88B0029938B9}">
      <dgm:prSet/>
      <dgm:spPr/>
      <dgm:t>
        <a:bodyPr/>
        <a:lstStyle/>
        <a:p>
          <a:endParaRPr lang="en-US">
            <a:cs typeface="B Lotus" pitchFamily="2" charset="-78"/>
          </a:endParaRPr>
        </a:p>
      </dgm:t>
    </dgm:pt>
    <dgm:pt modelId="{976393EA-8385-4B97-8406-E847ACB836DC}">
      <dgm:prSet/>
      <dgm:spPr/>
      <dgm:t>
        <a:bodyPr/>
        <a:lstStyle/>
        <a:p>
          <a:pPr rtl="1"/>
          <a:r>
            <a:rPr lang="fa-IR" dirty="0" smtClean="0">
              <a:cs typeface="B Lotus" pitchFamily="2" charset="-78"/>
            </a:rPr>
            <a:t>مشتریان نهادی نسبت به فردی بیشتر تحت تأثیر چرخه‌های تجاری‌اند.</a:t>
          </a:r>
          <a:endParaRPr lang="en-US" dirty="0">
            <a:cs typeface="B Lotus" pitchFamily="2" charset="-78"/>
          </a:endParaRPr>
        </a:p>
      </dgm:t>
    </dgm:pt>
    <dgm:pt modelId="{8B73B9A2-683A-42A8-B617-9760427E1FED}" type="parTrans" cxnId="{1626E893-1DB1-4AFC-B26F-84DEFE318B42}">
      <dgm:prSet/>
      <dgm:spPr/>
      <dgm:t>
        <a:bodyPr/>
        <a:lstStyle/>
        <a:p>
          <a:endParaRPr lang="en-US">
            <a:cs typeface="B Lotus" pitchFamily="2" charset="-78"/>
          </a:endParaRPr>
        </a:p>
      </dgm:t>
    </dgm:pt>
    <dgm:pt modelId="{93CEFD73-3D10-4C8D-94A2-FA1B4E71E911}" type="sibTrans" cxnId="{1626E893-1DB1-4AFC-B26F-84DEFE318B42}">
      <dgm:prSet/>
      <dgm:spPr/>
      <dgm:t>
        <a:bodyPr/>
        <a:lstStyle/>
        <a:p>
          <a:endParaRPr lang="en-US">
            <a:cs typeface="B Lotus" pitchFamily="2" charset="-78"/>
          </a:endParaRPr>
        </a:p>
      </dgm:t>
    </dgm:pt>
    <dgm:pt modelId="{F3E62424-9B18-45F3-B7C2-252A69E4D50D}">
      <dgm:prSet/>
      <dgm:spPr/>
      <dgm:t>
        <a:bodyPr/>
        <a:lstStyle/>
        <a:p>
          <a:pPr rtl="1"/>
          <a:r>
            <a:rPr lang="fa-IR" dirty="0" smtClean="0">
              <a:cs typeface="B Lotus" pitchFamily="2" charset="-78"/>
            </a:rPr>
            <a:t>مشتریان نهادی همگی یک یا تعداد بیشتری حساب بانکی دارند.</a:t>
          </a:r>
          <a:endParaRPr lang="en-US" dirty="0">
            <a:cs typeface="B Lotus" pitchFamily="2" charset="-78"/>
          </a:endParaRPr>
        </a:p>
      </dgm:t>
    </dgm:pt>
    <dgm:pt modelId="{03145044-D252-4018-B1FA-D61FB7288313}" type="parTrans" cxnId="{8728F7CC-939F-420A-81CD-363A4D2A484B}">
      <dgm:prSet/>
      <dgm:spPr/>
      <dgm:t>
        <a:bodyPr/>
        <a:lstStyle/>
        <a:p>
          <a:endParaRPr lang="en-US">
            <a:cs typeface="B Lotus" pitchFamily="2" charset="-78"/>
          </a:endParaRPr>
        </a:p>
      </dgm:t>
    </dgm:pt>
    <dgm:pt modelId="{99C5DA16-395D-4BD4-82D6-B6EF82F6D66B}" type="sibTrans" cxnId="{8728F7CC-939F-420A-81CD-363A4D2A484B}">
      <dgm:prSet/>
      <dgm:spPr/>
      <dgm:t>
        <a:bodyPr/>
        <a:lstStyle/>
        <a:p>
          <a:endParaRPr lang="en-US">
            <a:cs typeface="B Lotus" pitchFamily="2" charset="-78"/>
          </a:endParaRPr>
        </a:p>
      </dgm:t>
    </dgm:pt>
    <dgm:pt modelId="{6E8176ED-A380-42D3-919C-66B0A8BEEE9A}">
      <dgm:prSet/>
      <dgm:spPr/>
      <dgm:t>
        <a:bodyPr/>
        <a:lstStyle/>
        <a:p>
          <a:pPr rtl="1"/>
          <a:r>
            <a:rPr lang="fa-IR" dirty="0" smtClean="0">
              <a:cs typeface="B Lotus" pitchFamily="2" charset="-78"/>
            </a:rPr>
            <a:t>مشتریان نهادی محصولات و خدمات پیشرفته‌تری را مطالبه می‌کنند.</a:t>
          </a:r>
          <a:endParaRPr lang="en-US" dirty="0">
            <a:cs typeface="B Lotus" pitchFamily="2" charset="-78"/>
          </a:endParaRPr>
        </a:p>
      </dgm:t>
    </dgm:pt>
    <dgm:pt modelId="{3E0C1533-FC14-488C-A411-E3124AD75350}" type="parTrans" cxnId="{830D9642-E165-4F1F-BB52-E4BF3D65977A}">
      <dgm:prSet/>
      <dgm:spPr/>
      <dgm:t>
        <a:bodyPr/>
        <a:lstStyle/>
        <a:p>
          <a:endParaRPr lang="en-US">
            <a:cs typeface="B Lotus" pitchFamily="2" charset="-78"/>
          </a:endParaRPr>
        </a:p>
      </dgm:t>
    </dgm:pt>
    <dgm:pt modelId="{C5B64A0B-5075-43E5-9EBA-4EB6C6CC6F8E}" type="sibTrans" cxnId="{830D9642-E165-4F1F-BB52-E4BF3D65977A}">
      <dgm:prSet/>
      <dgm:spPr/>
      <dgm:t>
        <a:bodyPr/>
        <a:lstStyle/>
        <a:p>
          <a:endParaRPr lang="en-US">
            <a:cs typeface="B Lotus" pitchFamily="2" charset="-78"/>
          </a:endParaRPr>
        </a:p>
      </dgm:t>
    </dgm:pt>
    <dgm:pt modelId="{1071DE71-53E5-46D2-B428-4B90D3EC50C6}">
      <dgm:prSet/>
      <dgm:spPr/>
      <dgm:t>
        <a:bodyPr/>
        <a:lstStyle/>
        <a:p>
          <a:pPr rtl="1"/>
          <a:r>
            <a:rPr lang="fa-IR" dirty="0" smtClean="0">
              <a:cs typeface="B Lotus" pitchFamily="2" charset="-78"/>
            </a:rPr>
            <a:t>بازار سرمایه رقیب جدی مشتریان بانکداری شرکتی است.</a:t>
          </a:r>
          <a:endParaRPr lang="en-US" dirty="0">
            <a:cs typeface="B Lotus" pitchFamily="2" charset="-78"/>
          </a:endParaRPr>
        </a:p>
      </dgm:t>
    </dgm:pt>
    <dgm:pt modelId="{C87F2CEA-3D2E-49B2-8B18-81A3578CCDA4}" type="parTrans" cxnId="{24B17919-2C97-4E72-A1C9-B9FA1378F9DC}">
      <dgm:prSet/>
      <dgm:spPr/>
      <dgm:t>
        <a:bodyPr/>
        <a:lstStyle/>
        <a:p>
          <a:endParaRPr lang="en-US">
            <a:cs typeface="B Lotus" pitchFamily="2" charset="-78"/>
          </a:endParaRPr>
        </a:p>
      </dgm:t>
    </dgm:pt>
    <dgm:pt modelId="{49D78BAF-6C80-4187-9CF3-75979690A60E}" type="sibTrans" cxnId="{24B17919-2C97-4E72-A1C9-B9FA1378F9DC}">
      <dgm:prSet/>
      <dgm:spPr/>
      <dgm:t>
        <a:bodyPr/>
        <a:lstStyle/>
        <a:p>
          <a:endParaRPr lang="en-US">
            <a:cs typeface="B Lotus" pitchFamily="2" charset="-78"/>
          </a:endParaRPr>
        </a:p>
      </dgm:t>
    </dgm:pt>
    <dgm:pt modelId="{1077D25E-8357-417C-B2D2-4B542918BD0A}" type="pres">
      <dgm:prSet presAssocID="{F7802CEF-ADE8-4476-84B5-80E7E9C05A91}" presName="linearFlow" presStyleCnt="0">
        <dgm:presLayoutVars>
          <dgm:dir/>
          <dgm:animLvl val="lvl"/>
          <dgm:resizeHandles val="exact"/>
        </dgm:presLayoutVars>
      </dgm:prSet>
      <dgm:spPr/>
      <dgm:t>
        <a:bodyPr/>
        <a:lstStyle/>
        <a:p>
          <a:endParaRPr lang="en-US"/>
        </a:p>
      </dgm:t>
    </dgm:pt>
    <dgm:pt modelId="{5B3E1EEE-F3E7-4426-BB4D-0133670DF5EF}" type="pres">
      <dgm:prSet presAssocID="{C5A4D87A-7C95-4A6D-9812-38C86007582E}" presName="composite" presStyleCnt="0"/>
      <dgm:spPr/>
    </dgm:pt>
    <dgm:pt modelId="{9F9281C5-1B53-473F-A042-08CA21C03C5B}" type="pres">
      <dgm:prSet presAssocID="{C5A4D87A-7C95-4A6D-9812-38C86007582E}" presName="parTx" presStyleLbl="node1" presStyleIdx="0" presStyleCnt="1">
        <dgm:presLayoutVars>
          <dgm:chMax val="0"/>
          <dgm:chPref val="0"/>
          <dgm:bulletEnabled val="1"/>
        </dgm:presLayoutVars>
      </dgm:prSet>
      <dgm:spPr/>
      <dgm:t>
        <a:bodyPr/>
        <a:lstStyle/>
        <a:p>
          <a:endParaRPr lang="en-US"/>
        </a:p>
      </dgm:t>
    </dgm:pt>
    <dgm:pt modelId="{D0108091-3838-4436-97CD-0CA809623A9A}" type="pres">
      <dgm:prSet presAssocID="{C5A4D87A-7C95-4A6D-9812-38C86007582E}" presName="parSh" presStyleLbl="node1" presStyleIdx="0" presStyleCnt="1"/>
      <dgm:spPr/>
      <dgm:t>
        <a:bodyPr/>
        <a:lstStyle/>
        <a:p>
          <a:endParaRPr lang="en-US"/>
        </a:p>
      </dgm:t>
    </dgm:pt>
    <dgm:pt modelId="{BEDC8BB8-19DB-4E5E-B3C6-FE5F33751080}" type="pres">
      <dgm:prSet presAssocID="{C5A4D87A-7C95-4A6D-9812-38C86007582E}" presName="desTx" presStyleLbl="fgAcc1" presStyleIdx="0" presStyleCnt="1">
        <dgm:presLayoutVars>
          <dgm:bulletEnabled val="1"/>
        </dgm:presLayoutVars>
      </dgm:prSet>
      <dgm:spPr/>
      <dgm:t>
        <a:bodyPr/>
        <a:lstStyle/>
        <a:p>
          <a:endParaRPr lang="en-US"/>
        </a:p>
      </dgm:t>
    </dgm:pt>
  </dgm:ptLst>
  <dgm:cxnLst>
    <dgm:cxn modelId="{1626E893-1DB1-4AFC-B26F-84DEFE318B42}" srcId="{C5A4D87A-7C95-4A6D-9812-38C86007582E}" destId="{976393EA-8385-4B97-8406-E847ACB836DC}" srcOrd="0" destOrd="0" parTransId="{8B73B9A2-683A-42A8-B617-9760427E1FED}" sibTransId="{93CEFD73-3D10-4C8D-94A2-FA1B4E71E911}"/>
    <dgm:cxn modelId="{8728F7CC-939F-420A-81CD-363A4D2A484B}" srcId="{C5A4D87A-7C95-4A6D-9812-38C86007582E}" destId="{F3E62424-9B18-45F3-B7C2-252A69E4D50D}" srcOrd="1" destOrd="0" parTransId="{03145044-D252-4018-B1FA-D61FB7288313}" sibTransId="{99C5DA16-395D-4BD4-82D6-B6EF82F6D66B}"/>
    <dgm:cxn modelId="{7C6B4EE3-8E4F-4B4D-A348-861E2EA2007A}" type="presOf" srcId="{976393EA-8385-4B97-8406-E847ACB836DC}" destId="{BEDC8BB8-19DB-4E5E-B3C6-FE5F33751080}" srcOrd="0" destOrd="0" presId="urn:microsoft.com/office/officeart/2005/8/layout/process3"/>
    <dgm:cxn modelId="{30A8AF4A-72FC-4B46-916C-45C98B524056}" type="presOf" srcId="{1071DE71-53E5-46D2-B428-4B90D3EC50C6}" destId="{BEDC8BB8-19DB-4E5E-B3C6-FE5F33751080}" srcOrd="0" destOrd="3" presId="urn:microsoft.com/office/officeart/2005/8/layout/process3"/>
    <dgm:cxn modelId="{24B17919-2C97-4E72-A1C9-B9FA1378F9DC}" srcId="{C5A4D87A-7C95-4A6D-9812-38C86007582E}" destId="{1071DE71-53E5-46D2-B428-4B90D3EC50C6}" srcOrd="3" destOrd="0" parTransId="{C87F2CEA-3D2E-49B2-8B18-81A3578CCDA4}" sibTransId="{49D78BAF-6C80-4187-9CF3-75979690A60E}"/>
    <dgm:cxn modelId="{A47D5BB6-F599-47C3-864C-88B0029938B9}" srcId="{F7802CEF-ADE8-4476-84B5-80E7E9C05A91}" destId="{C5A4D87A-7C95-4A6D-9812-38C86007582E}" srcOrd="0" destOrd="0" parTransId="{9024E42C-E099-498A-9137-FD34623C41FC}" sibTransId="{59DCB64F-5AA7-4558-B5BE-F076F9302FC7}"/>
    <dgm:cxn modelId="{3EA89E7A-3626-495F-88CB-FDE16FAA8E1D}" type="presOf" srcId="{F3E62424-9B18-45F3-B7C2-252A69E4D50D}" destId="{BEDC8BB8-19DB-4E5E-B3C6-FE5F33751080}" srcOrd="0" destOrd="1" presId="urn:microsoft.com/office/officeart/2005/8/layout/process3"/>
    <dgm:cxn modelId="{DDFB6682-EE1F-47D2-9942-9F89127627D5}" type="presOf" srcId="{C5A4D87A-7C95-4A6D-9812-38C86007582E}" destId="{9F9281C5-1B53-473F-A042-08CA21C03C5B}" srcOrd="0" destOrd="0" presId="urn:microsoft.com/office/officeart/2005/8/layout/process3"/>
    <dgm:cxn modelId="{55E9E9D8-CDA5-4179-8AD5-EE5D42F1BC0D}" type="presOf" srcId="{C5A4D87A-7C95-4A6D-9812-38C86007582E}" destId="{D0108091-3838-4436-97CD-0CA809623A9A}" srcOrd="1" destOrd="0" presId="urn:microsoft.com/office/officeart/2005/8/layout/process3"/>
    <dgm:cxn modelId="{AA8F56D2-8F39-4A18-A8FA-81E2A7D7FD5A}" type="presOf" srcId="{6E8176ED-A380-42D3-919C-66B0A8BEEE9A}" destId="{BEDC8BB8-19DB-4E5E-B3C6-FE5F33751080}" srcOrd="0" destOrd="2" presId="urn:microsoft.com/office/officeart/2005/8/layout/process3"/>
    <dgm:cxn modelId="{FE3EF6A6-1B28-4DEC-9796-9C565F347B2F}" type="presOf" srcId="{F7802CEF-ADE8-4476-84B5-80E7E9C05A91}" destId="{1077D25E-8357-417C-B2D2-4B542918BD0A}" srcOrd="0" destOrd="0" presId="urn:microsoft.com/office/officeart/2005/8/layout/process3"/>
    <dgm:cxn modelId="{830D9642-E165-4F1F-BB52-E4BF3D65977A}" srcId="{C5A4D87A-7C95-4A6D-9812-38C86007582E}" destId="{6E8176ED-A380-42D3-919C-66B0A8BEEE9A}" srcOrd="2" destOrd="0" parTransId="{3E0C1533-FC14-488C-A411-E3124AD75350}" sibTransId="{C5B64A0B-5075-43E5-9EBA-4EB6C6CC6F8E}"/>
    <dgm:cxn modelId="{150F36E7-1C5B-4FAB-A785-DEB10BFDAC53}" type="presParOf" srcId="{1077D25E-8357-417C-B2D2-4B542918BD0A}" destId="{5B3E1EEE-F3E7-4426-BB4D-0133670DF5EF}" srcOrd="0" destOrd="0" presId="urn:microsoft.com/office/officeart/2005/8/layout/process3"/>
    <dgm:cxn modelId="{DEA99B9E-4E25-4C88-8628-607496E3DC1C}" type="presParOf" srcId="{5B3E1EEE-F3E7-4426-BB4D-0133670DF5EF}" destId="{9F9281C5-1B53-473F-A042-08CA21C03C5B}" srcOrd="0" destOrd="0" presId="urn:microsoft.com/office/officeart/2005/8/layout/process3"/>
    <dgm:cxn modelId="{DDDC173D-1F07-4949-A494-B7D2641EB07A}" type="presParOf" srcId="{5B3E1EEE-F3E7-4426-BB4D-0133670DF5EF}" destId="{D0108091-3838-4436-97CD-0CA809623A9A}" srcOrd="1" destOrd="0" presId="urn:microsoft.com/office/officeart/2005/8/layout/process3"/>
    <dgm:cxn modelId="{A4060391-5A48-4BA8-AF1E-D8D88F473525}" type="presParOf" srcId="{5B3E1EEE-F3E7-4426-BB4D-0133670DF5EF}" destId="{BEDC8BB8-19DB-4E5E-B3C6-FE5F33751080}"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DF5B516-CBF1-4AFA-B9B5-6100786FC790}" type="doc">
      <dgm:prSet loTypeId="urn:microsoft.com/office/officeart/2005/8/layout/hList1" loCatId="list" qsTypeId="urn:microsoft.com/office/officeart/2005/8/quickstyle/3d2" qsCatId="3D" csTypeId="urn:microsoft.com/office/officeart/2005/8/colors/accent1_2" csCatId="accent1" phldr="1"/>
      <dgm:spPr/>
      <dgm:t>
        <a:bodyPr/>
        <a:lstStyle/>
        <a:p>
          <a:endParaRPr lang="en-US"/>
        </a:p>
      </dgm:t>
    </dgm:pt>
    <dgm:pt modelId="{37688754-5FB5-4F78-8F0C-BE893BD02C43}">
      <dgm:prSet/>
      <dgm:spPr/>
      <dgm:t>
        <a:bodyPr/>
        <a:lstStyle/>
        <a:p>
          <a:pPr rtl="1"/>
          <a:r>
            <a:rPr lang="fa-IR" dirty="0" smtClean="0">
              <a:cs typeface="B Titr" pitchFamily="2" charset="-78"/>
            </a:rPr>
            <a:t>روش‌های مختلف رشد بنگاه</a:t>
          </a:r>
          <a:endParaRPr lang="en-US" dirty="0">
            <a:cs typeface="B Titr" pitchFamily="2" charset="-78"/>
          </a:endParaRPr>
        </a:p>
      </dgm:t>
    </dgm:pt>
    <dgm:pt modelId="{FC1FA35A-75F2-4EED-9118-04B3D6D8CA0A}" type="parTrans" cxnId="{3CAD2FA2-E88B-4925-97B4-EB670996DC7D}">
      <dgm:prSet/>
      <dgm:spPr/>
      <dgm:t>
        <a:bodyPr/>
        <a:lstStyle/>
        <a:p>
          <a:endParaRPr lang="en-US"/>
        </a:p>
      </dgm:t>
    </dgm:pt>
    <dgm:pt modelId="{E201E8AB-8DDD-45A0-A54D-B4943EADAAA3}" type="sibTrans" cxnId="{3CAD2FA2-E88B-4925-97B4-EB670996DC7D}">
      <dgm:prSet/>
      <dgm:spPr/>
      <dgm:t>
        <a:bodyPr/>
        <a:lstStyle/>
        <a:p>
          <a:endParaRPr lang="en-US"/>
        </a:p>
      </dgm:t>
    </dgm:pt>
    <dgm:pt modelId="{3C48357C-DC37-4B40-932F-0888C2679D91}">
      <dgm:prSet/>
      <dgm:spPr/>
      <dgm:t>
        <a:bodyPr/>
        <a:lstStyle/>
        <a:p>
          <a:pPr rtl="1"/>
          <a:r>
            <a:rPr lang="fa-IR" dirty="0" smtClean="0">
              <a:cs typeface="B Zar" pitchFamily="2" charset="-78"/>
            </a:rPr>
            <a:t>رشد ارگانیک </a:t>
          </a:r>
          <a:endParaRPr lang="en-US" dirty="0">
            <a:cs typeface="B Zar" pitchFamily="2" charset="-78"/>
          </a:endParaRPr>
        </a:p>
      </dgm:t>
    </dgm:pt>
    <dgm:pt modelId="{2BA1A112-DB1C-4DC4-B572-EE78AEF5E544}" type="parTrans" cxnId="{7BA4EBE2-5494-4891-8397-07596B50187A}">
      <dgm:prSet/>
      <dgm:spPr/>
      <dgm:t>
        <a:bodyPr/>
        <a:lstStyle/>
        <a:p>
          <a:endParaRPr lang="en-US"/>
        </a:p>
      </dgm:t>
    </dgm:pt>
    <dgm:pt modelId="{EDB14C6F-7AF1-4994-A140-928F204C885F}" type="sibTrans" cxnId="{7BA4EBE2-5494-4891-8397-07596B50187A}">
      <dgm:prSet/>
      <dgm:spPr/>
      <dgm:t>
        <a:bodyPr/>
        <a:lstStyle/>
        <a:p>
          <a:endParaRPr lang="en-US"/>
        </a:p>
      </dgm:t>
    </dgm:pt>
    <dgm:pt modelId="{2B3F01EA-B4E0-4EF5-B580-B1CB0A261CAC}">
      <dgm:prSet/>
      <dgm:spPr/>
      <dgm:t>
        <a:bodyPr/>
        <a:lstStyle/>
        <a:p>
          <a:pPr rtl="1"/>
          <a:r>
            <a:rPr lang="fa-IR" dirty="0" smtClean="0">
              <a:cs typeface="B Zar" pitchFamily="2" charset="-78"/>
            </a:rPr>
            <a:t>تحت لیسانس</a:t>
          </a:r>
          <a:endParaRPr lang="en-US" dirty="0">
            <a:cs typeface="B Zar" pitchFamily="2" charset="-78"/>
          </a:endParaRPr>
        </a:p>
      </dgm:t>
    </dgm:pt>
    <dgm:pt modelId="{A89E0C50-D084-4492-88C8-C6A42843FC5A}" type="parTrans" cxnId="{179B99B1-8F58-4490-A91D-4ABC97E82A12}">
      <dgm:prSet/>
      <dgm:spPr/>
      <dgm:t>
        <a:bodyPr/>
        <a:lstStyle/>
        <a:p>
          <a:endParaRPr lang="en-US"/>
        </a:p>
      </dgm:t>
    </dgm:pt>
    <dgm:pt modelId="{49541933-5218-4B82-B7AF-3564340CA27C}" type="sibTrans" cxnId="{179B99B1-8F58-4490-A91D-4ABC97E82A12}">
      <dgm:prSet/>
      <dgm:spPr/>
      <dgm:t>
        <a:bodyPr/>
        <a:lstStyle/>
        <a:p>
          <a:endParaRPr lang="en-US"/>
        </a:p>
      </dgm:t>
    </dgm:pt>
    <dgm:pt modelId="{E5942123-542E-4BF6-A97B-AC7FC05C7B9C}">
      <dgm:prSet/>
      <dgm:spPr/>
      <dgm:t>
        <a:bodyPr/>
        <a:lstStyle/>
        <a:p>
          <a:pPr rtl="1"/>
          <a:r>
            <a:rPr lang="fa-IR" dirty="0" smtClean="0">
              <a:cs typeface="B Zar" pitchFamily="2" charset="-78"/>
            </a:rPr>
            <a:t>مشارکت عملی (</a:t>
          </a:r>
          <a:r>
            <a:rPr lang="en-US" dirty="0" smtClean="0">
              <a:cs typeface="B Zar" pitchFamily="2" charset="-78"/>
            </a:rPr>
            <a:t>joint venture</a:t>
          </a:r>
          <a:r>
            <a:rPr lang="fa-IR" dirty="0" smtClean="0">
              <a:cs typeface="B Zar" pitchFamily="2" charset="-78"/>
            </a:rPr>
            <a:t> )</a:t>
          </a:r>
          <a:endParaRPr lang="en-US" dirty="0">
            <a:cs typeface="B Zar" pitchFamily="2" charset="-78"/>
          </a:endParaRPr>
        </a:p>
      </dgm:t>
    </dgm:pt>
    <dgm:pt modelId="{EB19E8F3-3CBC-4221-979F-674B69A8135D}" type="parTrans" cxnId="{5ACABB83-636D-4CD6-8470-C0B45008D3A6}">
      <dgm:prSet/>
      <dgm:spPr/>
      <dgm:t>
        <a:bodyPr/>
        <a:lstStyle/>
        <a:p>
          <a:endParaRPr lang="en-US"/>
        </a:p>
      </dgm:t>
    </dgm:pt>
    <dgm:pt modelId="{20F1E08D-9A31-4832-9E1A-F81CF07D0749}" type="sibTrans" cxnId="{5ACABB83-636D-4CD6-8470-C0B45008D3A6}">
      <dgm:prSet/>
      <dgm:spPr/>
      <dgm:t>
        <a:bodyPr/>
        <a:lstStyle/>
        <a:p>
          <a:endParaRPr lang="en-US"/>
        </a:p>
      </dgm:t>
    </dgm:pt>
    <dgm:pt modelId="{18B7DADF-DFDE-4996-8A36-A0BB6D435C2F}">
      <dgm:prSet/>
      <dgm:spPr/>
      <dgm:t>
        <a:bodyPr/>
        <a:lstStyle/>
        <a:p>
          <a:pPr rtl="1"/>
          <a:r>
            <a:rPr lang="fa-IR" dirty="0" smtClean="0">
              <a:cs typeface="B Zar" pitchFamily="2" charset="-78"/>
            </a:rPr>
            <a:t>ادغام و قبضه مالکیت</a:t>
          </a:r>
          <a:endParaRPr lang="en-US" dirty="0">
            <a:cs typeface="B Zar" pitchFamily="2" charset="-78"/>
          </a:endParaRPr>
        </a:p>
      </dgm:t>
    </dgm:pt>
    <dgm:pt modelId="{0CCD57EC-DB9D-4CFB-BE33-DDCED3869B80}" type="parTrans" cxnId="{0A952E80-F02F-4D13-B245-1EB666794D72}">
      <dgm:prSet/>
      <dgm:spPr/>
      <dgm:t>
        <a:bodyPr/>
        <a:lstStyle/>
        <a:p>
          <a:endParaRPr lang="en-US"/>
        </a:p>
      </dgm:t>
    </dgm:pt>
    <dgm:pt modelId="{13526E6E-9118-4102-8C30-B2D2880DF59C}" type="sibTrans" cxnId="{0A952E80-F02F-4D13-B245-1EB666794D72}">
      <dgm:prSet/>
      <dgm:spPr/>
      <dgm:t>
        <a:bodyPr/>
        <a:lstStyle/>
        <a:p>
          <a:endParaRPr lang="en-US"/>
        </a:p>
      </dgm:t>
    </dgm:pt>
    <dgm:pt modelId="{18F6FD81-DFE0-42FD-8F3D-74BE709753FC}">
      <dgm:prSet/>
      <dgm:spPr/>
      <dgm:t>
        <a:bodyPr/>
        <a:lstStyle/>
        <a:p>
          <a:pPr rtl="1"/>
          <a:r>
            <a:rPr lang="fa-IR" dirty="0" smtClean="0">
              <a:cs typeface="B Zar" pitchFamily="2" charset="-78"/>
            </a:rPr>
            <a:t>رشد درونی با اهرم مالی</a:t>
          </a:r>
          <a:endParaRPr lang="en-US" dirty="0">
            <a:cs typeface="B Zar" pitchFamily="2" charset="-78"/>
          </a:endParaRPr>
        </a:p>
      </dgm:t>
    </dgm:pt>
    <dgm:pt modelId="{725DC317-D117-44FB-9CE3-F298D8C3EB5A}" type="parTrans" cxnId="{0B952E2E-6AA2-49DE-92F0-FD89F2B53F0C}">
      <dgm:prSet/>
      <dgm:spPr/>
    </dgm:pt>
    <dgm:pt modelId="{3D3EE9F1-6819-4F8C-9B36-6AED1ABFAE18}" type="sibTrans" cxnId="{0B952E2E-6AA2-49DE-92F0-FD89F2B53F0C}">
      <dgm:prSet/>
      <dgm:spPr/>
    </dgm:pt>
    <dgm:pt modelId="{19F02D23-6172-4709-815B-36240F0AC532}" type="pres">
      <dgm:prSet presAssocID="{7DF5B516-CBF1-4AFA-B9B5-6100786FC790}" presName="Name0" presStyleCnt="0">
        <dgm:presLayoutVars>
          <dgm:dir/>
          <dgm:animLvl val="lvl"/>
          <dgm:resizeHandles val="exact"/>
        </dgm:presLayoutVars>
      </dgm:prSet>
      <dgm:spPr/>
      <dgm:t>
        <a:bodyPr/>
        <a:lstStyle/>
        <a:p>
          <a:endParaRPr lang="en-US"/>
        </a:p>
      </dgm:t>
    </dgm:pt>
    <dgm:pt modelId="{FE49666C-09B9-4AC6-83FC-048E56A2D2F2}" type="pres">
      <dgm:prSet presAssocID="{37688754-5FB5-4F78-8F0C-BE893BD02C43}" presName="composite" presStyleCnt="0"/>
      <dgm:spPr/>
    </dgm:pt>
    <dgm:pt modelId="{EA3F7126-1273-4DD0-A8C1-F0F992CC74B3}" type="pres">
      <dgm:prSet presAssocID="{37688754-5FB5-4F78-8F0C-BE893BD02C43}" presName="parTx" presStyleLbl="alignNode1" presStyleIdx="0" presStyleCnt="1">
        <dgm:presLayoutVars>
          <dgm:chMax val="0"/>
          <dgm:chPref val="0"/>
          <dgm:bulletEnabled val="1"/>
        </dgm:presLayoutVars>
      </dgm:prSet>
      <dgm:spPr/>
      <dgm:t>
        <a:bodyPr/>
        <a:lstStyle/>
        <a:p>
          <a:endParaRPr lang="en-US"/>
        </a:p>
      </dgm:t>
    </dgm:pt>
    <dgm:pt modelId="{CE996969-A7BB-4846-B46B-F8B5656AE5FD}" type="pres">
      <dgm:prSet presAssocID="{37688754-5FB5-4F78-8F0C-BE893BD02C43}" presName="desTx" presStyleLbl="alignAccFollowNode1" presStyleIdx="0" presStyleCnt="1">
        <dgm:presLayoutVars>
          <dgm:bulletEnabled val="1"/>
        </dgm:presLayoutVars>
      </dgm:prSet>
      <dgm:spPr/>
      <dgm:t>
        <a:bodyPr/>
        <a:lstStyle/>
        <a:p>
          <a:endParaRPr lang="en-US"/>
        </a:p>
      </dgm:t>
    </dgm:pt>
  </dgm:ptLst>
  <dgm:cxnLst>
    <dgm:cxn modelId="{3CAD2FA2-E88B-4925-97B4-EB670996DC7D}" srcId="{7DF5B516-CBF1-4AFA-B9B5-6100786FC790}" destId="{37688754-5FB5-4F78-8F0C-BE893BD02C43}" srcOrd="0" destOrd="0" parTransId="{FC1FA35A-75F2-4EED-9118-04B3D6D8CA0A}" sibTransId="{E201E8AB-8DDD-45A0-A54D-B4943EADAAA3}"/>
    <dgm:cxn modelId="{43EE3412-7A26-49F5-AF2E-0111581FB236}" type="presOf" srcId="{3C48357C-DC37-4B40-932F-0888C2679D91}" destId="{CE996969-A7BB-4846-B46B-F8B5656AE5FD}" srcOrd="0" destOrd="0" presId="urn:microsoft.com/office/officeart/2005/8/layout/hList1"/>
    <dgm:cxn modelId="{C01E18E7-F4D7-4D4F-978F-19270378C829}" type="presOf" srcId="{7DF5B516-CBF1-4AFA-B9B5-6100786FC790}" destId="{19F02D23-6172-4709-815B-36240F0AC532}" srcOrd="0" destOrd="0" presId="urn:microsoft.com/office/officeart/2005/8/layout/hList1"/>
    <dgm:cxn modelId="{454C96C8-6431-46BE-BEA8-1AA22584A24A}" type="presOf" srcId="{E5942123-542E-4BF6-A97B-AC7FC05C7B9C}" destId="{CE996969-A7BB-4846-B46B-F8B5656AE5FD}" srcOrd="0" destOrd="3" presId="urn:microsoft.com/office/officeart/2005/8/layout/hList1"/>
    <dgm:cxn modelId="{179B99B1-8F58-4490-A91D-4ABC97E82A12}" srcId="{37688754-5FB5-4F78-8F0C-BE893BD02C43}" destId="{2B3F01EA-B4E0-4EF5-B580-B1CB0A261CAC}" srcOrd="2" destOrd="0" parTransId="{A89E0C50-D084-4492-88C8-C6A42843FC5A}" sibTransId="{49541933-5218-4B82-B7AF-3564340CA27C}"/>
    <dgm:cxn modelId="{EA76C7DE-A760-4B66-BD6C-DBD507885CE1}" type="presOf" srcId="{2B3F01EA-B4E0-4EF5-B580-B1CB0A261CAC}" destId="{CE996969-A7BB-4846-B46B-F8B5656AE5FD}" srcOrd="0" destOrd="2" presId="urn:microsoft.com/office/officeart/2005/8/layout/hList1"/>
    <dgm:cxn modelId="{7BA4EBE2-5494-4891-8397-07596B50187A}" srcId="{37688754-5FB5-4F78-8F0C-BE893BD02C43}" destId="{3C48357C-DC37-4B40-932F-0888C2679D91}" srcOrd="0" destOrd="0" parTransId="{2BA1A112-DB1C-4DC4-B572-EE78AEF5E544}" sibTransId="{EDB14C6F-7AF1-4994-A140-928F204C885F}"/>
    <dgm:cxn modelId="{5ACABB83-636D-4CD6-8470-C0B45008D3A6}" srcId="{37688754-5FB5-4F78-8F0C-BE893BD02C43}" destId="{E5942123-542E-4BF6-A97B-AC7FC05C7B9C}" srcOrd="3" destOrd="0" parTransId="{EB19E8F3-3CBC-4221-979F-674B69A8135D}" sibTransId="{20F1E08D-9A31-4832-9E1A-F81CF07D0749}"/>
    <dgm:cxn modelId="{3943EE66-99A9-411A-924C-BC06D4237497}" type="presOf" srcId="{18F6FD81-DFE0-42FD-8F3D-74BE709753FC}" destId="{CE996969-A7BB-4846-B46B-F8B5656AE5FD}" srcOrd="0" destOrd="1" presId="urn:microsoft.com/office/officeart/2005/8/layout/hList1"/>
    <dgm:cxn modelId="{ABF1E2AB-FE07-4A52-8596-A641D5C253AF}" type="presOf" srcId="{18B7DADF-DFDE-4996-8A36-A0BB6D435C2F}" destId="{CE996969-A7BB-4846-B46B-F8B5656AE5FD}" srcOrd="0" destOrd="4" presId="urn:microsoft.com/office/officeart/2005/8/layout/hList1"/>
    <dgm:cxn modelId="{0B952E2E-6AA2-49DE-92F0-FD89F2B53F0C}" srcId="{37688754-5FB5-4F78-8F0C-BE893BD02C43}" destId="{18F6FD81-DFE0-42FD-8F3D-74BE709753FC}" srcOrd="1" destOrd="0" parTransId="{725DC317-D117-44FB-9CE3-F298D8C3EB5A}" sibTransId="{3D3EE9F1-6819-4F8C-9B36-6AED1ABFAE18}"/>
    <dgm:cxn modelId="{966462B0-D19A-4565-A8E0-254B6D2E1B8B}" type="presOf" srcId="{37688754-5FB5-4F78-8F0C-BE893BD02C43}" destId="{EA3F7126-1273-4DD0-A8C1-F0F992CC74B3}" srcOrd="0" destOrd="0" presId="urn:microsoft.com/office/officeart/2005/8/layout/hList1"/>
    <dgm:cxn modelId="{0A952E80-F02F-4D13-B245-1EB666794D72}" srcId="{37688754-5FB5-4F78-8F0C-BE893BD02C43}" destId="{18B7DADF-DFDE-4996-8A36-A0BB6D435C2F}" srcOrd="4" destOrd="0" parTransId="{0CCD57EC-DB9D-4CFB-BE33-DDCED3869B80}" sibTransId="{13526E6E-9118-4102-8C30-B2D2880DF59C}"/>
    <dgm:cxn modelId="{F050851E-A9A0-4A25-90D5-8E4AC4C1D6F5}" type="presParOf" srcId="{19F02D23-6172-4709-815B-36240F0AC532}" destId="{FE49666C-09B9-4AC6-83FC-048E56A2D2F2}" srcOrd="0" destOrd="0" presId="urn:microsoft.com/office/officeart/2005/8/layout/hList1"/>
    <dgm:cxn modelId="{B24789FA-FC1A-49D5-B8C3-61E0C0BA7123}" type="presParOf" srcId="{FE49666C-09B9-4AC6-83FC-048E56A2D2F2}" destId="{EA3F7126-1273-4DD0-A8C1-F0F992CC74B3}" srcOrd="0" destOrd="0" presId="urn:microsoft.com/office/officeart/2005/8/layout/hList1"/>
    <dgm:cxn modelId="{261C7659-F5BB-495E-AF1B-E465E6E01DB0}" type="presParOf" srcId="{FE49666C-09B9-4AC6-83FC-048E56A2D2F2}" destId="{CE996969-A7BB-4846-B46B-F8B5656AE5F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DB7C3B7-2E88-4D77-A965-463B659DB684}" type="doc">
      <dgm:prSet loTypeId="urn:microsoft.com/office/officeart/2005/8/layout/hList3" loCatId="list" qsTypeId="urn:microsoft.com/office/officeart/2005/8/quickstyle/simple1" qsCatId="simple" csTypeId="urn:microsoft.com/office/officeart/2005/8/colors/accent0_1" csCatId="mainScheme"/>
      <dgm:spPr/>
      <dgm:t>
        <a:bodyPr/>
        <a:lstStyle/>
        <a:p>
          <a:endParaRPr lang="en-US"/>
        </a:p>
      </dgm:t>
    </dgm:pt>
    <dgm:pt modelId="{8D1C34DA-721C-496B-BFA6-920AA5DCD948}">
      <dgm:prSet/>
      <dgm:spPr/>
      <dgm:t>
        <a:bodyPr/>
        <a:lstStyle/>
        <a:p>
          <a:pPr rtl="1"/>
          <a:r>
            <a:rPr lang="fa-IR" dirty="0" smtClean="0">
              <a:latin typeface="B Loyus"/>
              <a:cs typeface="B Titr" pitchFamily="2" charset="-78"/>
            </a:rPr>
            <a:t>بدهی‌های متلاطم</a:t>
          </a:r>
          <a:endParaRPr lang="en-US" dirty="0">
            <a:latin typeface="B Loyus"/>
            <a:cs typeface="B Titr" pitchFamily="2" charset="-78"/>
          </a:endParaRPr>
        </a:p>
      </dgm:t>
    </dgm:pt>
    <dgm:pt modelId="{EEE6BDB2-7B02-40AD-8B8C-C7AFCECAA7C7}" type="parTrans" cxnId="{C34ADEB6-BAFD-4805-83D6-C4275F71A327}">
      <dgm:prSet/>
      <dgm:spPr/>
      <dgm:t>
        <a:bodyPr/>
        <a:lstStyle/>
        <a:p>
          <a:endParaRPr lang="en-US">
            <a:latin typeface="B Loyus"/>
            <a:cs typeface="B Lotus" pitchFamily="2" charset="-78"/>
          </a:endParaRPr>
        </a:p>
      </dgm:t>
    </dgm:pt>
    <dgm:pt modelId="{5190046A-DCF5-429F-BC8F-4048313411C5}" type="sibTrans" cxnId="{C34ADEB6-BAFD-4805-83D6-C4275F71A327}">
      <dgm:prSet/>
      <dgm:spPr/>
      <dgm:t>
        <a:bodyPr/>
        <a:lstStyle/>
        <a:p>
          <a:endParaRPr lang="en-US">
            <a:latin typeface="B Loyus"/>
            <a:cs typeface="B Lotus" pitchFamily="2" charset="-78"/>
          </a:endParaRPr>
        </a:p>
      </dgm:t>
    </dgm:pt>
    <dgm:pt modelId="{D0426D6A-6CD5-4FDF-AFF3-58BE1DC1F3C3}">
      <dgm:prSet/>
      <dgm:spPr/>
      <dgm:t>
        <a:bodyPr/>
        <a:lstStyle/>
        <a:p>
          <a:pPr algn="justLow" rtl="1"/>
          <a:r>
            <a:rPr lang="fa-IR" dirty="0" smtClean="0">
              <a:latin typeface="B Loyus"/>
              <a:cs typeface="B Lotus" pitchFamily="2" charset="-78"/>
            </a:rPr>
            <a:t>بانک‌ها از واژۀ "بدهی‌های متلاطم" برای تشریح وجوه تأمین‌شده از جانب مشتریان حساس به نرخ بهره استفاده می‌کنند. مشتریان بانکداری شرکتی عموماً از این دسته مشتریان محسوب می‌شوند. این مشتریان به محض اینکه دیگر بانک‌ها بهرۀ بالاتری بپردازند و یا احساس کنند بانکشان دچار مشکلات مالی است، وجوه خود را جابجا می‌کنند</a:t>
          </a:r>
          <a:endParaRPr lang="en-US" dirty="0">
            <a:latin typeface="B Loyus"/>
            <a:cs typeface="B Lotus" pitchFamily="2" charset="-78"/>
          </a:endParaRPr>
        </a:p>
      </dgm:t>
    </dgm:pt>
    <dgm:pt modelId="{31DFDBB6-46C8-45DB-B83F-4A84083809B2}" type="parTrans" cxnId="{3513AE8B-1829-4045-B89D-9E66FDCE24E6}">
      <dgm:prSet/>
      <dgm:spPr/>
      <dgm:t>
        <a:bodyPr/>
        <a:lstStyle/>
        <a:p>
          <a:endParaRPr lang="en-US">
            <a:latin typeface="B Loyus"/>
            <a:cs typeface="B Lotus" pitchFamily="2" charset="-78"/>
          </a:endParaRPr>
        </a:p>
      </dgm:t>
    </dgm:pt>
    <dgm:pt modelId="{8F45576C-EEFC-4314-B5B8-F71E51A079B0}" type="sibTrans" cxnId="{3513AE8B-1829-4045-B89D-9E66FDCE24E6}">
      <dgm:prSet/>
      <dgm:spPr/>
      <dgm:t>
        <a:bodyPr/>
        <a:lstStyle/>
        <a:p>
          <a:endParaRPr lang="en-US">
            <a:latin typeface="B Loyus"/>
            <a:cs typeface="B Lotus" pitchFamily="2" charset="-78"/>
          </a:endParaRPr>
        </a:p>
      </dgm:t>
    </dgm:pt>
    <dgm:pt modelId="{46E75939-7C00-4BFE-A072-5F1EA4B5EB89}" type="pres">
      <dgm:prSet presAssocID="{EDB7C3B7-2E88-4D77-A965-463B659DB684}" presName="composite" presStyleCnt="0">
        <dgm:presLayoutVars>
          <dgm:chMax val="1"/>
          <dgm:dir/>
          <dgm:resizeHandles val="exact"/>
        </dgm:presLayoutVars>
      </dgm:prSet>
      <dgm:spPr/>
      <dgm:t>
        <a:bodyPr/>
        <a:lstStyle/>
        <a:p>
          <a:endParaRPr lang="en-US"/>
        </a:p>
      </dgm:t>
    </dgm:pt>
    <dgm:pt modelId="{C360F7D9-5942-46B3-A9DF-C4A58CBBA06A}" type="pres">
      <dgm:prSet presAssocID="{8D1C34DA-721C-496B-BFA6-920AA5DCD948}" presName="roof" presStyleLbl="dkBgShp" presStyleIdx="0" presStyleCnt="2"/>
      <dgm:spPr/>
      <dgm:t>
        <a:bodyPr/>
        <a:lstStyle/>
        <a:p>
          <a:endParaRPr lang="en-US"/>
        </a:p>
      </dgm:t>
    </dgm:pt>
    <dgm:pt modelId="{83821EE1-0BA1-493B-9576-CF7D1DF22E7A}" type="pres">
      <dgm:prSet presAssocID="{8D1C34DA-721C-496B-BFA6-920AA5DCD948}" presName="pillars" presStyleCnt="0"/>
      <dgm:spPr/>
    </dgm:pt>
    <dgm:pt modelId="{2826EB1D-F17F-439C-BC9E-9C8E92F5E32C}" type="pres">
      <dgm:prSet presAssocID="{8D1C34DA-721C-496B-BFA6-920AA5DCD948}" presName="pillar1" presStyleLbl="node1" presStyleIdx="0" presStyleCnt="1">
        <dgm:presLayoutVars>
          <dgm:bulletEnabled val="1"/>
        </dgm:presLayoutVars>
      </dgm:prSet>
      <dgm:spPr/>
      <dgm:t>
        <a:bodyPr/>
        <a:lstStyle/>
        <a:p>
          <a:endParaRPr lang="en-US"/>
        </a:p>
      </dgm:t>
    </dgm:pt>
    <dgm:pt modelId="{CD810BD4-B845-42BA-B57E-6483279B5B9C}" type="pres">
      <dgm:prSet presAssocID="{8D1C34DA-721C-496B-BFA6-920AA5DCD948}" presName="base" presStyleLbl="dkBgShp" presStyleIdx="1" presStyleCnt="2"/>
      <dgm:spPr/>
    </dgm:pt>
  </dgm:ptLst>
  <dgm:cxnLst>
    <dgm:cxn modelId="{139DBE86-F5A8-46C9-8986-6884A3A4E38F}" type="presOf" srcId="{EDB7C3B7-2E88-4D77-A965-463B659DB684}" destId="{46E75939-7C00-4BFE-A072-5F1EA4B5EB89}" srcOrd="0" destOrd="0" presId="urn:microsoft.com/office/officeart/2005/8/layout/hList3"/>
    <dgm:cxn modelId="{3513AE8B-1829-4045-B89D-9E66FDCE24E6}" srcId="{8D1C34DA-721C-496B-BFA6-920AA5DCD948}" destId="{D0426D6A-6CD5-4FDF-AFF3-58BE1DC1F3C3}" srcOrd="0" destOrd="0" parTransId="{31DFDBB6-46C8-45DB-B83F-4A84083809B2}" sibTransId="{8F45576C-EEFC-4314-B5B8-F71E51A079B0}"/>
    <dgm:cxn modelId="{6115FBDA-0CC5-4A3A-9CEE-11EEDD4E3BE1}" type="presOf" srcId="{D0426D6A-6CD5-4FDF-AFF3-58BE1DC1F3C3}" destId="{2826EB1D-F17F-439C-BC9E-9C8E92F5E32C}" srcOrd="0" destOrd="0" presId="urn:microsoft.com/office/officeart/2005/8/layout/hList3"/>
    <dgm:cxn modelId="{FAA8D3C8-940F-41D3-956B-097EE02FCE48}" type="presOf" srcId="{8D1C34DA-721C-496B-BFA6-920AA5DCD948}" destId="{C360F7D9-5942-46B3-A9DF-C4A58CBBA06A}" srcOrd="0" destOrd="0" presId="urn:microsoft.com/office/officeart/2005/8/layout/hList3"/>
    <dgm:cxn modelId="{C34ADEB6-BAFD-4805-83D6-C4275F71A327}" srcId="{EDB7C3B7-2E88-4D77-A965-463B659DB684}" destId="{8D1C34DA-721C-496B-BFA6-920AA5DCD948}" srcOrd="0" destOrd="0" parTransId="{EEE6BDB2-7B02-40AD-8B8C-C7AFCECAA7C7}" sibTransId="{5190046A-DCF5-429F-BC8F-4048313411C5}"/>
    <dgm:cxn modelId="{24EE4625-EA87-4B6F-8FC6-6F63646CA7FA}" type="presParOf" srcId="{46E75939-7C00-4BFE-A072-5F1EA4B5EB89}" destId="{C360F7D9-5942-46B3-A9DF-C4A58CBBA06A}" srcOrd="0" destOrd="0" presId="urn:microsoft.com/office/officeart/2005/8/layout/hList3"/>
    <dgm:cxn modelId="{302D8F52-1FCF-4B36-A509-0C140B071271}" type="presParOf" srcId="{46E75939-7C00-4BFE-A072-5F1EA4B5EB89}" destId="{83821EE1-0BA1-493B-9576-CF7D1DF22E7A}" srcOrd="1" destOrd="0" presId="urn:microsoft.com/office/officeart/2005/8/layout/hList3"/>
    <dgm:cxn modelId="{535911FD-BE3F-4B67-AF99-80BBD5151796}" type="presParOf" srcId="{83821EE1-0BA1-493B-9576-CF7D1DF22E7A}" destId="{2826EB1D-F17F-439C-BC9E-9C8E92F5E32C}" srcOrd="0" destOrd="0" presId="urn:microsoft.com/office/officeart/2005/8/layout/hList3"/>
    <dgm:cxn modelId="{308A675C-B2DA-432B-A32B-D7A82135CA47}" type="presParOf" srcId="{46E75939-7C00-4BFE-A072-5F1EA4B5EB89}" destId="{CD810BD4-B845-42BA-B57E-6483279B5B9C}"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4DD5D7-E729-42FD-8A86-A878062FA6B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9CD54C0-807C-4B38-BB34-63763CE590B0}">
      <dgm:prSet/>
      <dgm:spPr/>
      <dgm:t>
        <a:bodyPr/>
        <a:lstStyle/>
        <a:p>
          <a:pPr algn="ctr" rtl="1"/>
          <a:r>
            <a:rPr lang="fa-IR" dirty="0" smtClean="0">
              <a:cs typeface="B Zar" pitchFamily="2" charset="-78"/>
            </a:rPr>
            <a:t>رشد بخشهای بازرگانی و صنعتی در گرو رابطه اثربخش با بخش مالی با محوریت </a:t>
          </a:r>
          <a:r>
            <a:rPr lang="fa-IR" dirty="0" smtClean="0"/>
            <a:t>بانک‌های تجاری</a:t>
          </a:r>
          <a:r>
            <a:rPr lang="fa-IR" dirty="0" smtClean="0">
              <a:cs typeface="B Zar" pitchFamily="2" charset="-78"/>
            </a:rPr>
            <a:t> است. </a:t>
          </a:r>
          <a:endParaRPr lang="en-US" dirty="0">
            <a:cs typeface="B Zar" pitchFamily="2" charset="-78"/>
          </a:endParaRPr>
        </a:p>
      </dgm:t>
    </dgm:pt>
    <dgm:pt modelId="{2F3F9612-10A2-49EE-B40F-A6A30DDA2D31}" type="parTrans" cxnId="{D39B2BA0-4854-4A8D-9A67-585E17E65E65}">
      <dgm:prSet/>
      <dgm:spPr/>
      <dgm:t>
        <a:bodyPr/>
        <a:lstStyle/>
        <a:p>
          <a:endParaRPr lang="en-US"/>
        </a:p>
      </dgm:t>
    </dgm:pt>
    <dgm:pt modelId="{C058DD3D-7F40-4933-AA01-5B16895EBB3C}" type="sibTrans" cxnId="{D39B2BA0-4854-4A8D-9A67-585E17E65E65}">
      <dgm:prSet/>
      <dgm:spPr/>
      <dgm:t>
        <a:bodyPr/>
        <a:lstStyle/>
        <a:p>
          <a:endParaRPr lang="en-US"/>
        </a:p>
      </dgm:t>
    </dgm:pt>
    <dgm:pt modelId="{D27362CA-A67C-45BF-AA23-BD2DD728D586}" type="pres">
      <dgm:prSet presAssocID="{1A4DD5D7-E729-42FD-8A86-A878062FA6B7}" presName="linear" presStyleCnt="0">
        <dgm:presLayoutVars>
          <dgm:animLvl val="lvl"/>
          <dgm:resizeHandles val="exact"/>
        </dgm:presLayoutVars>
      </dgm:prSet>
      <dgm:spPr/>
      <dgm:t>
        <a:bodyPr/>
        <a:lstStyle/>
        <a:p>
          <a:endParaRPr lang="en-US"/>
        </a:p>
      </dgm:t>
    </dgm:pt>
    <dgm:pt modelId="{16515968-D2EB-4A0E-AC43-3A553EE0264E}" type="pres">
      <dgm:prSet presAssocID="{69CD54C0-807C-4B38-BB34-63763CE590B0}" presName="parentText" presStyleLbl="node1" presStyleIdx="0" presStyleCnt="1">
        <dgm:presLayoutVars>
          <dgm:chMax val="0"/>
          <dgm:bulletEnabled val="1"/>
        </dgm:presLayoutVars>
      </dgm:prSet>
      <dgm:spPr>
        <a:prstGeom prst="verticalScroll">
          <a:avLst/>
        </a:prstGeom>
      </dgm:spPr>
      <dgm:t>
        <a:bodyPr/>
        <a:lstStyle/>
        <a:p>
          <a:endParaRPr lang="en-US"/>
        </a:p>
      </dgm:t>
    </dgm:pt>
  </dgm:ptLst>
  <dgm:cxnLst>
    <dgm:cxn modelId="{5BF4AC2A-614F-468A-8B52-09F13D5772E9}" type="presOf" srcId="{1A4DD5D7-E729-42FD-8A86-A878062FA6B7}" destId="{D27362CA-A67C-45BF-AA23-BD2DD728D586}" srcOrd="0" destOrd="0" presId="urn:microsoft.com/office/officeart/2005/8/layout/vList2"/>
    <dgm:cxn modelId="{7F9259BA-9729-4F1F-9BF5-FE74FEEFE1C3}" type="presOf" srcId="{69CD54C0-807C-4B38-BB34-63763CE590B0}" destId="{16515968-D2EB-4A0E-AC43-3A553EE0264E}" srcOrd="0" destOrd="0" presId="urn:microsoft.com/office/officeart/2005/8/layout/vList2"/>
    <dgm:cxn modelId="{D39B2BA0-4854-4A8D-9A67-585E17E65E65}" srcId="{1A4DD5D7-E729-42FD-8A86-A878062FA6B7}" destId="{69CD54C0-807C-4B38-BB34-63763CE590B0}" srcOrd="0" destOrd="0" parTransId="{2F3F9612-10A2-49EE-B40F-A6A30DDA2D31}" sibTransId="{C058DD3D-7F40-4933-AA01-5B16895EBB3C}"/>
    <dgm:cxn modelId="{BA9A1558-AE43-49C9-88DF-79FE8BA9AC21}" type="presParOf" srcId="{D27362CA-A67C-45BF-AA23-BD2DD728D586}" destId="{16515968-D2EB-4A0E-AC43-3A553EE0264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0EEB82C2-CBAE-4EB2-95D4-209ED8BEED56}" type="doc">
      <dgm:prSet loTypeId="urn:microsoft.com/office/officeart/2005/8/layout/list1" loCatId="list" qsTypeId="urn:microsoft.com/office/officeart/2005/8/quickstyle/simple5" qsCatId="simple" csTypeId="urn:microsoft.com/office/officeart/2005/8/colors/accent2_1" csCatId="accent2" phldr="1"/>
      <dgm:spPr/>
      <dgm:t>
        <a:bodyPr/>
        <a:lstStyle/>
        <a:p>
          <a:endParaRPr lang="en-US"/>
        </a:p>
      </dgm:t>
    </dgm:pt>
    <dgm:pt modelId="{E9CED99E-4352-4981-8040-746DCDAB7C94}">
      <dgm:prSet/>
      <dgm:spPr/>
      <dgm:t>
        <a:bodyPr/>
        <a:lstStyle/>
        <a:p>
          <a:pPr rtl="1"/>
          <a:r>
            <a:rPr lang="fa-IR" dirty="0" smtClean="0">
              <a:cs typeface="B Nazanin" pitchFamily="2" charset="-78"/>
            </a:rPr>
            <a:t> </a:t>
          </a:r>
          <a:endParaRPr lang="fa-IR" dirty="0">
            <a:cs typeface="B Nazanin" pitchFamily="2" charset="-78"/>
          </a:endParaRPr>
        </a:p>
      </dgm:t>
    </dgm:pt>
    <dgm:pt modelId="{E0E9AA23-CBDA-49CA-AF91-99A73B741FE6}" type="parTrans" cxnId="{A669B1A7-E4A3-4C73-92AD-0415A240A27C}">
      <dgm:prSet/>
      <dgm:spPr/>
      <dgm:t>
        <a:bodyPr/>
        <a:lstStyle/>
        <a:p>
          <a:endParaRPr lang="en-US">
            <a:cs typeface="B Nazanin" pitchFamily="2" charset="-78"/>
          </a:endParaRPr>
        </a:p>
      </dgm:t>
    </dgm:pt>
    <dgm:pt modelId="{27768F1D-4914-4BD3-9842-4F8793858B77}" type="sibTrans" cxnId="{A669B1A7-E4A3-4C73-92AD-0415A240A27C}">
      <dgm:prSet/>
      <dgm:spPr/>
      <dgm:t>
        <a:bodyPr/>
        <a:lstStyle/>
        <a:p>
          <a:endParaRPr lang="en-US">
            <a:cs typeface="B Nazanin" pitchFamily="2" charset="-78"/>
          </a:endParaRPr>
        </a:p>
      </dgm:t>
    </dgm:pt>
    <dgm:pt modelId="{51346BE4-86F1-4008-970A-1EEBF1D43E8B}">
      <dgm:prSet/>
      <dgm:spPr/>
      <dgm:t>
        <a:bodyPr/>
        <a:lstStyle/>
        <a:p>
          <a:pPr rtl="1"/>
          <a:r>
            <a:rPr lang="fa-IR" dirty="0" smtClean="0">
              <a:cs typeface="B Nazanin" pitchFamily="2" charset="-78"/>
            </a:rPr>
            <a:t>قیمت بازار اونس طلای 9</a:t>
          </a:r>
          <a:r>
            <a:rPr lang="en-US" dirty="0" smtClean="0">
              <a:cs typeface="B Nazanin" pitchFamily="2" charset="-78"/>
            </a:rPr>
            <a:t>/</a:t>
          </a:r>
          <a:r>
            <a:rPr lang="fa-IR" dirty="0" smtClean="0">
              <a:cs typeface="B Nazanin" pitchFamily="2" charset="-78"/>
            </a:rPr>
            <a:t>999 به ریال</a:t>
          </a:r>
          <a:endParaRPr lang="en-US" dirty="0">
            <a:cs typeface="B Nazanin" pitchFamily="2" charset="-78"/>
          </a:endParaRPr>
        </a:p>
      </dgm:t>
    </dgm:pt>
    <dgm:pt modelId="{6875FD97-2CDE-468F-9F2A-E3992B43CE3C}" type="parTrans" cxnId="{AD770C77-D3EE-442E-A9C9-B3B9EC59994F}">
      <dgm:prSet/>
      <dgm:spPr/>
      <dgm:t>
        <a:bodyPr/>
        <a:lstStyle/>
        <a:p>
          <a:endParaRPr lang="en-US">
            <a:cs typeface="B Nazanin" pitchFamily="2" charset="-78"/>
          </a:endParaRPr>
        </a:p>
      </dgm:t>
    </dgm:pt>
    <dgm:pt modelId="{C836660B-6C5A-4CE4-944C-E2CF46FF105C}" type="sibTrans" cxnId="{AD770C77-D3EE-442E-A9C9-B3B9EC59994F}">
      <dgm:prSet/>
      <dgm:spPr/>
      <dgm:t>
        <a:bodyPr/>
        <a:lstStyle/>
        <a:p>
          <a:endParaRPr lang="en-US">
            <a:cs typeface="B Nazanin" pitchFamily="2" charset="-78"/>
          </a:endParaRPr>
        </a:p>
      </dgm:t>
    </dgm:pt>
    <dgm:pt modelId="{A930A65D-6E40-4271-BAFD-170C6DE822AA}">
      <dgm:prSet/>
      <dgm:spPr/>
      <dgm:t>
        <a:bodyPr/>
        <a:lstStyle/>
        <a:p>
          <a:pPr rtl="1"/>
          <a:endParaRPr lang="fa-IR" dirty="0">
            <a:cs typeface="B Nazanin" pitchFamily="2" charset="-78"/>
          </a:endParaRPr>
        </a:p>
      </dgm:t>
    </dgm:pt>
    <dgm:pt modelId="{D87929B0-F819-41F6-9A14-344ECA614205}" type="parTrans" cxnId="{F61E9C9B-2E7F-4058-A5C2-E898B7EAB0B7}">
      <dgm:prSet/>
      <dgm:spPr/>
      <dgm:t>
        <a:bodyPr/>
        <a:lstStyle/>
        <a:p>
          <a:endParaRPr lang="en-US">
            <a:cs typeface="B Nazanin" pitchFamily="2" charset="-78"/>
          </a:endParaRPr>
        </a:p>
      </dgm:t>
    </dgm:pt>
    <dgm:pt modelId="{B356BF28-62F8-4E7B-B620-EEA823C21D80}" type="sibTrans" cxnId="{F61E9C9B-2E7F-4058-A5C2-E898B7EAB0B7}">
      <dgm:prSet/>
      <dgm:spPr/>
      <dgm:t>
        <a:bodyPr/>
        <a:lstStyle/>
        <a:p>
          <a:endParaRPr lang="en-US">
            <a:cs typeface="B Nazanin" pitchFamily="2" charset="-78"/>
          </a:endParaRPr>
        </a:p>
      </dgm:t>
    </dgm:pt>
    <dgm:pt modelId="{F8362EEE-6163-4B2F-9781-4A628D271F04}">
      <dgm:prSet/>
      <dgm:spPr/>
      <dgm:t>
        <a:bodyPr/>
        <a:lstStyle/>
        <a:p>
          <a:pPr rtl="1"/>
          <a:r>
            <a:rPr lang="fa-IR" dirty="0" smtClean="0">
              <a:cs typeface="B Nazanin" pitchFamily="2" charset="-78"/>
            </a:rPr>
            <a:t>قیمت جهانی اونس طلای 9</a:t>
          </a:r>
          <a:r>
            <a:rPr lang="en-US" dirty="0" smtClean="0">
              <a:cs typeface="B Nazanin" pitchFamily="2" charset="-78"/>
            </a:rPr>
            <a:t>/</a:t>
          </a:r>
          <a:r>
            <a:rPr lang="fa-IR" dirty="0" smtClean="0">
              <a:cs typeface="B Nazanin" pitchFamily="2" charset="-78"/>
            </a:rPr>
            <a:t>999 به دلار</a:t>
          </a:r>
          <a:endParaRPr lang="en-US" dirty="0">
            <a:cs typeface="B Nazanin" pitchFamily="2" charset="-78"/>
          </a:endParaRPr>
        </a:p>
      </dgm:t>
    </dgm:pt>
    <dgm:pt modelId="{2DEED616-B703-4D76-8D99-08974C77F351}" type="parTrans" cxnId="{136C0C09-DD39-4A0A-88E3-09CA4916C55F}">
      <dgm:prSet/>
      <dgm:spPr/>
      <dgm:t>
        <a:bodyPr/>
        <a:lstStyle/>
        <a:p>
          <a:endParaRPr lang="en-US">
            <a:cs typeface="B Nazanin" pitchFamily="2" charset="-78"/>
          </a:endParaRPr>
        </a:p>
      </dgm:t>
    </dgm:pt>
    <dgm:pt modelId="{18CCF7B0-B6F2-4F85-B85E-6491EAE623B1}" type="sibTrans" cxnId="{136C0C09-DD39-4A0A-88E3-09CA4916C55F}">
      <dgm:prSet/>
      <dgm:spPr/>
      <dgm:t>
        <a:bodyPr/>
        <a:lstStyle/>
        <a:p>
          <a:endParaRPr lang="en-US">
            <a:cs typeface="B Nazanin" pitchFamily="2" charset="-78"/>
          </a:endParaRPr>
        </a:p>
      </dgm:t>
    </dgm:pt>
    <dgm:pt modelId="{7F99AD81-7699-49B0-A7B1-1460D46C0C9B}">
      <dgm:prSet/>
      <dgm:spPr/>
      <dgm:t>
        <a:bodyPr/>
        <a:lstStyle/>
        <a:p>
          <a:pPr rtl="1"/>
          <a:endParaRPr lang="fa-IR" dirty="0">
            <a:cs typeface="B Nazanin" pitchFamily="2" charset="-78"/>
          </a:endParaRPr>
        </a:p>
      </dgm:t>
    </dgm:pt>
    <dgm:pt modelId="{ACD4607C-9BAC-449F-8848-24E62346FC7F}" type="parTrans" cxnId="{74875F9B-06BB-4063-8046-19F697B4897C}">
      <dgm:prSet/>
      <dgm:spPr/>
      <dgm:t>
        <a:bodyPr/>
        <a:lstStyle/>
        <a:p>
          <a:endParaRPr lang="en-US">
            <a:cs typeface="B Nazanin" pitchFamily="2" charset="-78"/>
          </a:endParaRPr>
        </a:p>
      </dgm:t>
    </dgm:pt>
    <dgm:pt modelId="{4BA6BF28-A9AD-436D-9583-D7543F919864}" type="sibTrans" cxnId="{74875F9B-06BB-4063-8046-19F697B4897C}">
      <dgm:prSet/>
      <dgm:spPr/>
      <dgm:t>
        <a:bodyPr/>
        <a:lstStyle/>
        <a:p>
          <a:endParaRPr lang="en-US">
            <a:cs typeface="B Nazanin" pitchFamily="2" charset="-78"/>
          </a:endParaRPr>
        </a:p>
      </dgm:t>
    </dgm:pt>
    <dgm:pt modelId="{49314A56-0750-4C48-9EDE-3D2B8BF2CDB8}">
      <dgm:prSet/>
      <dgm:spPr/>
      <dgm:t>
        <a:bodyPr/>
        <a:lstStyle/>
        <a:p>
          <a:pPr rtl="1"/>
          <a:r>
            <a:rPr lang="fa-IR" dirty="0" smtClean="0">
              <a:cs typeface="B Nazanin" pitchFamily="2" charset="-78"/>
            </a:rPr>
            <a:t>قیمت دلار به ریال در بازار آزاد</a:t>
          </a:r>
          <a:endParaRPr lang="en-US" dirty="0">
            <a:cs typeface="B Nazanin" pitchFamily="2" charset="-78"/>
          </a:endParaRPr>
        </a:p>
      </dgm:t>
    </dgm:pt>
    <dgm:pt modelId="{1FCC9FA6-91B0-41E9-A032-5F3AB28EE717}" type="parTrans" cxnId="{01320070-A8D8-4839-B73A-CC930792DD17}">
      <dgm:prSet/>
      <dgm:spPr/>
      <dgm:t>
        <a:bodyPr/>
        <a:lstStyle/>
        <a:p>
          <a:endParaRPr lang="en-US">
            <a:cs typeface="B Nazanin" pitchFamily="2" charset="-78"/>
          </a:endParaRPr>
        </a:p>
      </dgm:t>
    </dgm:pt>
    <dgm:pt modelId="{D0CA9EF5-D7F9-4C1B-B42B-1D622A72211B}" type="sibTrans" cxnId="{01320070-A8D8-4839-B73A-CC930792DD17}">
      <dgm:prSet/>
      <dgm:spPr/>
      <dgm:t>
        <a:bodyPr/>
        <a:lstStyle/>
        <a:p>
          <a:endParaRPr lang="en-US">
            <a:cs typeface="B Nazanin" pitchFamily="2" charset="-78"/>
          </a:endParaRPr>
        </a:p>
      </dgm:t>
    </dgm:pt>
    <dgm:pt modelId="{F47955BD-AA84-4033-A66A-B73C97373CDC}">
      <dgm:prSet/>
      <dgm:spPr/>
      <dgm:t>
        <a:bodyPr/>
        <a:lstStyle/>
        <a:p>
          <a:pPr rtl="1"/>
          <a:r>
            <a:rPr lang="fa-IR" dirty="0" smtClean="0">
              <a:cs typeface="B Nazanin" pitchFamily="2" charset="-78"/>
            </a:rPr>
            <a:t> </a:t>
          </a:r>
          <a:endParaRPr lang="fa-IR" dirty="0">
            <a:cs typeface="B Nazanin" pitchFamily="2" charset="-78"/>
          </a:endParaRPr>
        </a:p>
      </dgm:t>
    </dgm:pt>
    <dgm:pt modelId="{C20AB603-2EF6-4A0F-AC38-AE4445BCC5C3}" type="parTrans" cxnId="{9EB8F250-BC97-4242-9DF9-966275273794}">
      <dgm:prSet/>
      <dgm:spPr/>
      <dgm:t>
        <a:bodyPr/>
        <a:lstStyle/>
        <a:p>
          <a:endParaRPr lang="en-US">
            <a:cs typeface="B Nazanin" pitchFamily="2" charset="-78"/>
          </a:endParaRPr>
        </a:p>
      </dgm:t>
    </dgm:pt>
    <dgm:pt modelId="{9F438C44-8F60-470D-AE9C-A70F6C94F4F2}" type="sibTrans" cxnId="{9EB8F250-BC97-4242-9DF9-966275273794}">
      <dgm:prSet/>
      <dgm:spPr/>
      <dgm:t>
        <a:bodyPr/>
        <a:lstStyle/>
        <a:p>
          <a:endParaRPr lang="en-US">
            <a:cs typeface="B Nazanin" pitchFamily="2" charset="-78"/>
          </a:endParaRPr>
        </a:p>
      </dgm:t>
    </dgm:pt>
    <dgm:pt modelId="{40FAA710-4373-4A6C-94EE-7A76C9E83F2B}">
      <dgm:prSet/>
      <dgm:spPr/>
      <dgm:t>
        <a:bodyPr/>
        <a:lstStyle/>
        <a:p>
          <a:pPr rtl="1"/>
          <a:r>
            <a:rPr lang="fa-IR" dirty="0" smtClean="0">
              <a:cs typeface="B Nazanin" pitchFamily="2" charset="-78"/>
            </a:rPr>
            <a:t>متغیر انحراف قیمت بازار از قیمت ذاتی اونس طلا </a:t>
          </a:r>
          <a:endParaRPr lang="en-US" dirty="0">
            <a:cs typeface="B Nazanin" pitchFamily="2" charset="-78"/>
          </a:endParaRPr>
        </a:p>
      </dgm:t>
    </dgm:pt>
    <dgm:pt modelId="{A9E4D50B-FBCF-49E1-844A-FBDA338BB4A4}" type="parTrans" cxnId="{D9180DC2-5650-4DE5-B33B-C381A87CCF76}">
      <dgm:prSet/>
      <dgm:spPr/>
      <dgm:t>
        <a:bodyPr/>
        <a:lstStyle/>
        <a:p>
          <a:endParaRPr lang="en-US">
            <a:cs typeface="B Nazanin" pitchFamily="2" charset="-78"/>
          </a:endParaRPr>
        </a:p>
      </dgm:t>
    </dgm:pt>
    <dgm:pt modelId="{5FCA6F78-EC32-49A7-AE91-8D868390FAF7}" type="sibTrans" cxnId="{D9180DC2-5650-4DE5-B33B-C381A87CCF76}">
      <dgm:prSet/>
      <dgm:spPr/>
      <dgm:t>
        <a:bodyPr/>
        <a:lstStyle/>
        <a:p>
          <a:endParaRPr lang="en-US">
            <a:cs typeface="B Nazanin" pitchFamily="2" charset="-78"/>
          </a:endParaRPr>
        </a:p>
      </dgm:t>
    </dgm:pt>
    <dgm:pt modelId="{EB9F015A-5494-4353-AB0F-9DCFD01F5EC8}" type="pres">
      <dgm:prSet presAssocID="{0EEB82C2-CBAE-4EB2-95D4-209ED8BEED56}" presName="linear" presStyleCnt="0">
        <dgm:presLayoutVars>
          <dgm:dir/>
          <dgm:animLvl val="lvl"/>
          <dgm:resizeHandles val="exact"/>
        </dgm:presLayoutVars>
      </dgm:prSet>
      <dgm:spPr/>
      <dgm:t>
        <a:bodyPr/>
        <a:lstStyle/>
        <a:p>
          <a:endParaRPr lang="en-US"/>
        </a:p>
      </dgm:t>
    </dgm:pt>
    <dgm:pt modelId="{B5A0E09D-A1E2-4ACD-A9BF-9FE8A695352E}" type="pres">
      <dgm:prSet presAssocID="{E9CED99E-4352-4981-8040-746DCDAB7C94}" presName="parentLin" presStyleCnt="0"/>
      <dgm:spPr/>
    </dgm:pt>
    <dgm:pt modelId="{BD6ECA07-F209-4936-B73C-97FB1DF6BDD3}" type="pres">
      <dgm:prSet presAssocID="{E9CED99E-4352-4981-8040-746DCDAB7C94}" presName="parentLeftMargin" presStyleLbl="node1" presStyleIdx="0" presStyleCnt="4"/>
      <dgm:spPr/>
      <dgm:t>
        <a:bodyPr/>
        <a:lstStyle/>
        <a:p>
          <a:endParaRPr lang="en-US"/>
        </a:p>
      </dgm:t>
    </dgm:pt>
    <dgm:pt modelId="{37A80618-0275-4177-81C8-EF439504AFD6}" type="pres">
      <dgm:prSet presAssocID="{E9CED99E-4352-4981-8040-746DCDAB7C94}" presName="parentText" presStyleLbl="node1" presStyleIdx="0" presStyleCnt="4" custScaleX="39560">
        <dgm:presLayoutVars>
          <dgm:chMax val="0"/>
          <dgm:bulletEnabled val="1"/>
        </dgm:presLayoutVars>
      </dgm:prSet>
      <dgm:spPr/>
      <dgm:t>
        <a:bodyPr/>
        <a:lstStyle/>
        <a:p>
          <a:endParaRPr lang="en-US"/>
        </a:p>
      </dgm:t>
    </dgm:pt>
    <dgm:pt modelId="{6D8C6C52-A79C-444E-B01D-CB2F9DACB33D}" type="pres">
      <dgm:prSet presAssocID="{E9CED99E-4352-4981-8040-746DCDAB7C94}" presName="negativeSpace" presStyleCnt="0"/>
      <dgm:spPr/>
    </dgm:pt>
    <dgm:pt modelId="{E3B612F5-2270-425F-82B6-F8FABEC6D5B4}" type="pres">
      <dgm:prSet presAssocID="{E9CED99E-4352-4981-8040-746DCDAB7C94}" presName="childText" presStyleLbl="conFgAcc1" presStyleIdx="0" presStyleCnt="4">
        <dgm:presLayoutVars>
          <dgm:bulletEnabled val="1"/>
        </dgm:presLayoutVars>
      </dgm:prSet>
      <dgm:spPr/>
      <dgm:t>
        <a:bodyPr/>
        <a:lstStyle/>
        <a:p>
          <a:endParaRPr lang="en-US"/>
        </a:p>
      </dgm:t>
    </dgm:pt>
    <dgm:pt modelId="{A1A1FDB9-1BD7-47EF-BFCA-DF5E2ED71C60}" type="pres">
      <dgm:prSet presAssocID="{27768F1D-4914-4BD3-9842-4F8793858B77}" presName="spaceBetweenRectangles" presStyleCnt="0"/>
      <dgm:spPr/>
    </dgm:pt>
    <dgm:pt modelId="{3C55E34B-1B14-4BC2-9AD0-138B9E9368E4}" type="pres">
      <dgm:prSet presAssocID="{A930A65D-6E40-4271-BAFD-170C6DE822AA}" presName="parentLin" presStyleCnt="0"/>
      <dgm:spPr/>
    </dgm:pt>
    <dgm:pt modelId="{488D6D74-AE6F-4CA1-BD9A-8E5E6D0ED635}" type="pres">
      <dgm:prSet presAssocID="{A930A65D-6E40-4271-BAFD-170C6DE822AA}" presName="parentLeftMargin" presStyleLbl="node1" presStyleIdx="0" presStyleCnt="4"/>
      <dgm:spPr/>
      <dgm:t>
        <a:bodyPr/>
        <a:lstStyle/>
        <a:p>
          <a:endParaRPr lang="en-US"/>
        </a:p>
      </dgm:t>
    </dgm:pt>
    <dgm:pt modelId="{5F4C8BD1-A677-4964-929E-EE57EA91F222}" type="pres">
      <dgm:prSet presAssocID="{A930A65D-6E40-4271-BAFD-170C6DE822AA}" presName="parentText" presStyleLbl="node1" presStyleIdx="1" presStyleCnt="4" custScaleX="39560">
        <dgm:presLayoutVars>
          <dgm:chMax val="0"/>
          <dgm:bulletEnabled val="1"/>
        </dgm:presLayoutVars>
      </dgm:prSet>
      <dgm:spPr/>
      <dgm:t>
        <a:bodyPr/>
        <a:lstStyle/>
        <a:p>
          <a:endParaRPr lang="en-US"/>
        </a:p>
      </dgm:t>
    </dgm:pt>
    <dgm:pt modelId="{042B55EE-81B6-49E8-855D-01A6CD236DAE}" type="pres">
      <dgm:prSet presAssocID="{A930A65D-6E40-4271-BAFD-170C6DE822AA}" presName="negativeSpace" presStyleCnt="0"/>
      <dgm:spPr/>
    </dgm:pt>
    <dgm:pt modelId="{DCAB3D64-8C38-40C2-865E-87494B737873}" type="pres">
      <dgm:prSet presAssocID="{A930A65D-6E40-4271-BAFD-170C6DE822AA}" presName="childText" presStyleLbl="conFgAcc1" presStyleIdx="1" presStyleCnt="4">
        <dgm:presLayoutVars>
          <dgm:bulletEnabled val="1"/>
        </dgm:presLayoutVars>
      </dgm:prSet>
      <dgm:spPr/>
      <dgm:t>
        <a:bodyPr/>
        <a:lstStyle/>
        <a:p>
          <a:endParaRPr lang="en-US"/>
        </a:p>
      </dgm:t>
    </dgm:pt>
    <dgm:pt modelId="{07754F03-4028-4FD9-A976-48B2063EE164}" type="pres">
      <dgm:prSet presAssocID="{B356BF28-62F8-4E7B-B620-EEA823C21D80}" presName="spaceBetweenRectangles" presStyleCnt="0"/>
      <dgm:spPr/>
    </dgm:pt>
    <dgm:pt modelId="{AC575367-9161-4484-B9FB-76E0A1E9BEBD}" type="pres">
      <dgm:prSet presAssocID="{7F99AD81-7699-49B0-A7B1-1460D46C0C9B}" presName="parentLin" presStyleCnt="0"/>
      <dgm:spPr/>
    </dgm:pt>
    <dgm:pt modelId="{8B778244-322C-4E09-B648-541D8A1FB075}" type="pres">
      <dgm:prSet presAssocID="{7F99AD81-7699-49B0-A7B1-1460D46C0C9B}" presName="parentLeftMargin" presStyleLbl="node1" presStyleIdx="1" presStyleCnt="4"/>
      <dgm:spPr/>
      <dgm:t>
        <a:bodyPr/>
        <a:lstStyle/>
        <a:p>
          <a:endParaRPr lang="en-US"/>
        </a:p>
      </dgm:t>
    </dgm:pt>
    <dgm:pt modelId="{AACFCCBA-40CB-42D3-9FCD-9E6C4CC9336B}" type="pres">
      <dgm:prSet presAssocID="{7F99AD81-7699-49B0-A7B1-1460D46C0C9B}" presName="parentText" presStyleLbl="node1" presStyleIdx="2" presStyleCnt="4" custScaleX="39560">
        <dgm:presLayoutVars>
          <dgm:chMax val="0"/>
          <dgm:bulletEnabled val="1"/>
        </dgm:presLayoutVars>
      </dgm:prSet>
      <dgm:spPr/>
      <dgm:t>
        <a:bodyPr/>
        <a:lstStyle/>
        <a:p>
          <a:endParaRPr lang="en-US"/>
        </a:p>
      </dgm:t>
    </dgm:pt>
    <dgm:pt modelId="{C99DFF7E-4E5B-4E44-BD86-559C05313B6F}" type="pres">
      <dgm:prSet presAssocID="{7F99AD81-7699-49B0-A7B1-1460D46C0C9B}" presName="negativeSpace" presStyleCnt="0"/>
      <dgm:spPr/>
    </dgm:pt>
    <dgm:pt modelId="{F5FD9A57-4808-4950-8F5D-204D17690304}" type="pres">
      <dgm:prSet presAssocID="{7F99AD81-7699-49B0-A7B1-1460D46C0C9B}" presName="childText" presStyleLbl="conFgAcc1" presStyleIdx="2" presStyleCnt="4">
        <dgm:presLayoutVars>
          <dgm:bulletEnabled val="1"/>
        </dgm:presLayoutVars>
      </dgm:prSet>
      <dgm:spPr/>
      <dgm:t>
        <a:bodyPr/>
        <a:lstStyle/>
        <a:p>
          <a:endParaRPr lang="en-US"/>
        </a:p>
      </dgm:t>
    </dgm:pt>
    <dgm:pt modelId="{F94D4793-7F3C-4B84-8E2B-EB8EB1F42A3F}" type="pres">
      <dgm:prSet presAssocID="{4BA6BF28-A9AD-436D-9583-D7543F919864}" presName="spaceBetweenRectangles" presStyleCnt="0"/>
      <dgm:spPr/>
    </dgm:pt>
    <dgm:pt modelId="{98EAD002-C3C3-44AE-9A8F-6B6038423C88}" type="pres">
      <dgm:prSet presAssocID="{F47955BD-AA84-4033-A66A-B73C97373CDC}" presName="parentLin" presStyleCnt="0"/>
      <dgm:spPr/>
    </dgm:pt>
    <dgm:pt modelId="{6B1AE741-B580-450F-A956-B9BDA5F47ED1}" type="pres">
      <dgm:prSet presAssocID="{F47955BD-AA84-4033-A66A-B73C97373CDC}" presName="parentLeftMargin" presStyleLbl="node1" presStyleIdx="2" presStyleCnt="4"/>
      <dgm:spPr/>
      <dgm:t>
        <a:bodyPr/>
        <a:lstStyle/>
        <a:p>
          <a:endParaRPr lang="en-US"/>
        </a:p>
      </dgm:t>
    </dgm:pt>
    <dgm:pt modelId="{C22E76DB-ADB3-459D-BDD3-F76CD66BCA78}" type="pres">
      <dgm:prSet presAssocID="{F47955BD-AA84-4033-A66A-B73C97373CDC}" presName="parentText" presStyleLbl="node1" presStyleIdx="3" presStyleCnt="4" custScaleX="39560">
        <dgm:presLayoutVars>
          <dgm:chMax val="0"/>
          <dgm:bulletEnabled val="1"/>
        </dgm:presLayoutVars>
      </dgm:prSet>
      <dgm:spPr/>
      <dgm:t>
        <a:bodyPr/>
        <a:lstStyle/>
        <a:p>
          <a:endParaRPr lang="en-US"/>
        </a:p>
      </dgm:t>
    </dgm:pt>
    <dgm:pt modelId="{F207E786-26E7-4CCA-92EF-72E7261B2EC4}" type="pres">
      <dgm:prSet presAssocID="{F47955BD-AA84-4033-A66A-B73C97373CDC}" presName="negativeSpace" presStyleCnt="0"/>
      <dgm:spPr/>
    </dgm:pt>
    <dgm:pt modelId="{B7CD4F85-0832-4A55-958B-C35A72C8DAE3}" type="pres">
      <dgm:prSet presAssocID="{F47955BD-AA84-4033-A66A-B73C97373CDC}" presName="childText" presStyleLbl="conFgAcc1" presStyleIdx="3" presStyleCnt="4">
        <dgm:presLayoutVars>
          <dgm:bulletEnabled val="1"/>
        </dgm:presLayoutVars>
      </dgm:prSet>
      <dgm:spPr/>
      <dgm:t>
        <a:bodyPr/>
        <a:lstStyle/>
        <a:p>
          <a:endParaRPr lang="en-US"/>
        </a:p>
      </dgm:t>
    </dgm:pt>
  </dgm:ptLst>
  <dgm:cxnLst>
    <dgm:cxn modelId="{74875F9B-06BB-4063-8046-19F697B4897C}" srcId="{0EEB82C2-CBAE-4EB2-95D4-209ED8BEED56}" destId="{7F99AD81-7699-49B0-A7B1-1460D46C0C9B}" srcOrd="2" destOrd="0" parTransId="{ACD4607C-9BAC-449F-8848-24E62346FC7F}" sibTransId="{4BA6BF28-A9AD-436D-9583-D7543F919864}"/>
    <dgm:cxn modelId="{AD770C77-D3EE-442E-A9C9-B3B9EC59994F}" srcId="{E9CED99E-4352-4981-8040-746DCDAB7C94}" destId="{51346BE4-86F1-4008-970A-1EEBF1D43E8B}" srcOrd="0" destOrd="0" parTransId="{6875FD97-2CDE-468F-9F2A-E3992B43CE3C}" sibTransId="{C836660B-6C5A-4CE4-944C-E2CF46FF105C}"/>
    <dgm:cxn modelId="{38169F18-2C9C-4EA4-BFD8-5485A8A805AF}" type="presOf" srcId="{A930A65D-6E40-4271-BAFD-170C6DE822AA}" destId="{488D6D74-AE6F-4CA1-BD9A-8E5E6D0ED635}" srcOrd="0" destOrd="0" presId="urn:microsoft.com/office/officeart/2005/8/layout/list1"/>
    <dgm:cxn modelId="{ADEFCC23-59BF-43E8-8536-301A771CBBE0}" type="presOf" srcId="{F47955BD-AA84-4033-A66A-B73C97373CDC}" destId="{C22E76DB-ADB3-459D-BDD3-F76CD66BCA78}" srcOrd="1" destOrd="0" presId="urn:microsoft.com/office/officeart/2005/8/layout/list1"/>
    <dgm:cxn modelId="{136C0C09-DD39-4A0A-88E3-09CA4916C55F}" srcId="{A930A65D-6E40-4271-BAFD-170C6DE822AA}" destId="{F8362EEE-6163-4B2F-9781-4A628D271F04}" srcOrd="0" destOrd="0" parTransId="{2DEED616-B703-4D76-8D99-08974C77F351}" sibTransId="{18CCF7B0-B6F2-4F85-B85E-6491EAE623B1}"/>
    <dgm:cxn modelId="{01320070-A8D8-4839-B73A-CC930792DD17}" srcId="{7F99AD81-7699-49B0-A7B1-1460D46C0C9B}" destId="{49314A56-0750-4C48-9EDE-3D2B8BF2CDB8}" srcOrd="0" destOrd="0" parTransId="{1FCC9FA6-91B0-41E9-A032-5F3AB28EE717}" sibTransId="{D0CA9EF5-D7F9-4C1B-B42B-1D622A72211B}"/>
    <dgm:cxn modelId="{9EB8F250-BC97-4242-9DF9-966275273794}" srcId="{0EEB82C2-CBAE-4EB2-95D4-209ED8BEED56}" destId="{F47955BD-AA84-4033-A66A-B73C97373CDC}" srcOrd="3" destOrd="0" parTransId="{C20AB603-2EF6-4A0F-AC38-AE4445BCC5C3}" sibTransId="{9F438C44-8F60-470D-AE9C-A70F6C94F4F2}"/>
    <dgm:cxn modelId="{94632478-57F0-451F-86B2-0E9FBC7C86DE}" type="presOf" srcId="{7F99AD81-7699-49B0-A7B1-1460D46C0C9B}" destId="{AACFCCBA-40CB-42D3-9FCD-9E6C4CC9336B}" srcOrd="1" destOrd="0" presId="urn:microsoft.com/office/officeart/2005/8/layout/list1"/>
    <dgm:cxn modelId="{77B819F6-C775-4CD0-99AC-70716A159EE8}" type="presOf" srcId="{51346BE4-86F1-4008-970A-1EEBF1D43E8B}" destId="{E3B612F5-2270-425F-82B6-F8FABEC6D5B4}" srcOrd="0" destOrd="0" presId="urn:microsoft.com/office/officeart/2005/8/layout/list1"/>
    <dgm:cxn modelId="{A669B1A7-E4A3-4C73-92AD-0415A240A27C}" srcId="{0EEB82C2-CBAE-4EB2-95D4-209ED8BEED56}" destId="{E9CED99E-4352-4981-8040-746DCDAB7C94}" srcOrd="0" destOrd="0" parTransId="{E0E9AA23-CBDA-49CA-AF91-99A73B741FE6}" sibTransId="{27768F1D-4914-4BD3-9842-4F8793858B77}"/>
    <dgm:cxn modelId="{A066A912-B3EA-44E7-996B-5744E9BF2512}" type="presOf" srcId="{49314A56-0750-4C48-9EDE-3D2B8BF2CDB8}" destId="{F5FD9A57-4808-4950-8F5D-204D17690304}" srcOrd="0" destOrd="0" presId="urn:microsoft.com/office/officeart/2005/8/layout/list1"/>
    <dgm:cxn modelId="{ABC4356E-B63D-4D8E-B379-BF270952C50B}" type="presOf" srcId="{7F99AD81-7699-49B0-A7B1-1460D46C0C9B}" destId="{8B778244-322C-4E09-B648-541D8A1FB075}" srcOrd="0" destOrd="0" presId="urn:microsoft.com/office/officeart/2005/8/layout/list1"/>
    <dgm:cxn modelId="{600F7227-341A-45B1-8B08-9CE97A9888D7}" type="presOf" srcId="{F8362EEE-6163-4B2F-9781-4A628D271F04}" destId="{DCAB3D64-8C38-40C2-865E-87494B737873}" srcOrd="0" destOrd="0" presId="urn:microsoft.com/office/officeart/2005/8/layout/list1"/>
    <dgm:cxn modelId="{B98A9832-AAD0-4CA1-AB08-6520915CD297}" type="presOf" srcId="{0EEB82C2-CBAE-4EB2-95D4-209ED8BEED56}" destId="{EB9F015A-5494-4353-AB0F-9DCFD01F5EC8}" srcOrd="0" destOrd="0" presId="urn:microsoft.com/office/officeart/2005/8/layout/list1"/>
    <dgm:cxn modelId="{8CDFA61D-283C-4481-94BD-CCE8C8233A21}" type="presOf" srcId="{A930A65D-6E40-4271-BAFD-170C6DE822AA}" destId="{5F4C8BD1-A677-4964-929E-EE57EA91F222}" srcOrd="1" destOrd="0" presId="urn:microsoft.com/office/officeart/2005/8/layout/list1"/>
    <dgm:cxn modelId="{ED404106-C7E0-4341-B0A8-56A4DD65AFBC}" type="presOf" srcId="{F47955BD-AA84-4033-A66A-B73C97373CDC}" destId="{6B1AE741-B580-450F-A956-B9BDA5F47ED1}" srcOrd="0" destOrd="0" presId="urn:microsoft.com/office/officeart/2005/8/layout/list1"/>
    <dgm:cxn modelId="{B9966368-A85F-4727-A582-F1B8299BD357}" type="presOf" srcId="{40FAA710-4373-4A6C-94EE-7A76C9E83F2B}" destId="{B7CD4F85-0832-4A55-958B-C35A72C8DAE3}" srcOrd="0" destOrd="0" presId="urn:microsoft.com/office/officeart/2005/8/layout/list1"/>
    <dgm:cxn modelId="{D9180DC2-5650-4DE5-B33B-C381A87CCF76}" srcId="{F47955BD-AA84-4033-A66A-B73C97373CDC}" destId="{40FAA710-4373-4A6C-94EE-7A76C9E83F2B}" srcOrd="0" destOrd="0" parTransId="{A9E4D50B-FBCF-49E1-844A-FBDA338BB4A4}" sibTransId="{5FCA6F78-EC32-49A7-AE91-8D868390FAF7}"/>
    <dgm:cxn modelId="{F61E9C9B-2E7F-4058-A5C2-E898B7EAB0B7}" srcId="{0EEB82C2-CBAE-4EB2-95D4-209ED8BEED56}" destId="{A930A65D-6E40-4271-BAFD-170C6DE822AA}" srcOrd="1" destOrd="0" parTransId="{D87929B0-F819-41F6-9A14-344ECA614205}" sibTransId="{B356BF28-62F8-4E7B-B620-EEA823C21D80}"/>
    <dgm:cxn modelId="{EA79368C-FBFF-4313-B9B9-74846A1C29C0}" type="presOf" srcId="{E9CED99E-4352-4981-8040-746DCDAB7C94}" destId="{BD6ECA07-F209-4936-B73C-97FB1DF6BDD3}" srcOrd="0" destOrd="0" presId="urn:microsoft.com/office/officeart/2005/8/layout/list1"/>
    <dgm:cxn modelId="{E031109F-BBFD-4C37-95D8-8C51FB6A201B}" type="presOf" srcId="{E9CED99E-4352-4981-8040-746DCDAB7C94}" destId="{37A80618-0275-4177-81C8-EF439504AFD6}" srcOrd="1" destOrd="0" presId="urn:microsoft.com/office/officeart/2005/8/layout/list1"/>
    <dgm:cxn modelId="{39513923-9222-4EE2-9617-50F7BB8296AA}" type="presParOf" srcId="{EB9F015A-5494-4353-AB0F-9DCFD01F5EC8}" destId="{B5A0E09D-A1E2-4ACD-A9BF-9FE8A695352E}" srcOrd="0" destOrd="0" presId="urn:microsoft.com/office/officeart/2005/8/layout/list1"/>
    <dgm:cxn modelId="{B4AF3D35-0058-4D69-BB58-9F10A27A46AE}" type="presParOf" srcId="{B5A0E09D-A1E2-4ACD-A9BF-9FE8A695352E}" destId="{BD6ECA07-F209-4936-B73C-97FB1DF6BDD3}" srcOrd="0" destOrd="0" presId="urn:microsoft.com/office/officeart/2005/8/layout/list1"/>
    <dgm:cxn modelId="{DAF97BEA-9CB3-419C-8D27-BA74E12D7E40}" type="presParOf" srcId="{B5A0E09D-A1E2-4ACD-A9BF-9FE8A695352E}" destId="{37A80618-0275-4177-81C8-EF439504AFD6}" srcOrd="1" destOrd="0" presId="urn:microsoft.com/office/officeart/2005/8/layout/list1"/>
    <dgm:cxn modelId="{21FA7694-B0DB-43C7-9AD5-B86FC4E062B9}" type="presParOf" srcId="{EB9F015A-5494-4353-AB0F-9DCFD01F5EC8}" destId="{6D8C6C52-A79C-444E-B01D-CB2F9DACB33D}" srcOrd="1" destOrd="0" presId="urn:microsoft.com/office/officeart/2005/8/layout/list1"/>
    <dgm:cxn modelId="{F708641E-896F-4BE3-9454-86BFE4102519}" type="presParOf" srcId="{EB9F015A-5494-4353-AB0F-9DCFD01F5EC8}" destId="{E3B612F5-2270-425F-82B6-F8FABEC6D5B4}" srcOrd="2" destOrd="0" presId="urn:microsoft.com/office/officeart/2005/8/layout/list1"/>
    <dgm:cxn modelId="{F5715C3D-A765-4DA9-9209-055132B9C7AF}" type="presParOf" srcId="{EB9F015A-5494-4353-AB0F-9DCFD01F5EC8}" destId="{A1A1FDB9-1BD7-47EF-BFCA-DF5E2ED71C60}" srcOrd="3" destOrd="0" presId="urn:microsoft.com/office/officeart/2005/8/layout/list1"/>
    <dgm:cxn modelId="{44CA9935-0957-425B-B962-8E431C18CB01}" type="presParOf" srcId="{EB9F015A-5494-4353-AB0F-9DCFD01F5EC8}" destId="{3C55E34B-1B14-4BC2-9AD0-138B9E9368E4}" srcOrd="4" destOrd="0" presId="urn:microsoft.com/office/officeart/2005/8/layout/list1"/>
    <dgm:cxn modelId="{C05F46E3-ECF9-45BD-B61C-6967DA4A1DE5}" type="presParOf" srcId="{3C55E34B-1B14-4BC2-9AD0-138B9E9368E4}" destId="{488D6D74-AE6F-4CA1-BD9A-8E5E6D0ED635}" srcOrd="0" destOrd="0" presId="urn:microsoft.com/office/officeart/2005/8/layout/list1"/>
    <dgm:cxn modelId="{DE741B8D-AC29-4E63-9FD3-4E6029FC0FE3}" type="presParOf" srcId="{3C55E34B-1B14-4BC2-9AD0-138B9E9368E4}" destId="{5F4C8BD1-A677-4964-929E-EE57EA91F222}" srcOrd="1" destOrd="0" presId="urn:microsoft.com/office/officeart/2005/8/layout/list1"/>
    <dgm:cxn modelId="{0FAB9D3D-D34C-4675-AB58-5167F740C6EE}" type="presParOf" srcId="{EB9F015A-5494-4353-AB0F-9DCFD01F5EC8}" destId="{042B55EE-81B6-49E8-855D-01A6CD236DAE}" srcOrd="5" destOrd="0" presId="urn:microsoft.com/office/officeart/2005/8/layout/list1"/>
    <dgm:cxn modelId="{E0979218-CE85-476C-BA80-6D82C0F867AC}" type="presParOf" srcId="{EB9F015A-5494-4353-AB0F-9DCFD01F5EC8}" destId="{DCAB3D64-8C38-40C2-865E-87494B737873}" srcOrd="6" destOrd="0" presId="urn:microsoft.com/office/officeart/2005/8/layout/list1"/>
    <dgm:cxn modelId="{4A6717C6-544F-43FE-A7D2-F9BDA8C8CBDC}" type="presParOf" srcId="{EB9F015A-5494-4353-AB0F-9DCFD01F5EC8}" destId="{07754F03-4028-4FD9-A976-48B2063EE164}" srcOrd="7" destOrd="0" presId="urn:microsoft.com/office/officeart/2005/8/layout/list1"/>
    <dgm:cxn modelId="{9EFD6769-499D-4C30-84F3-970F2EEFFB63}" type="presParOf" srcId="{EB9F015A-5494-4353-AB0F-9DCFD01F5EC8}" destId="{AC575367-9161-4484-B9FB-76E0A1E9BEBD}" srcOrd="8" destOrd="0" presId="urn:microsoft.com/office/officeart/2005/8/layout/list1"/>
    <dgm:cxn modelId="{FE56B416-EA6A-4556-8AD1-0AA0AA1BD3A6}" type="presParOf" srcId="{AC575367-9161-4484-B9FB-76E0A1E9BEBD}" destId="{8B778244-322C-4E09-B648-541D8A1FB075}" srcOrd="0" destOrd="0" presId="urn:microsoft.com/office/officeart/2005/8/layout/list1"/>
    <dgm:cxn modelId="{302D8908-6EE7-4282-887C-5CEB3BFDB60F}" type="presParOf" srcId="{AC575367-9161-4484-B9FB-76E0A1E9BEBD}" destId="{AACFCCBA-40CB-42D3-9FCD-9E6C4CC9336B}" srcOrd="1" destOrd="0" presId="urn:microsoft.com/office/officeart/2005/8/layout/list1"/>
    <dgm:cxn modelId="{82253D94-B062-4728-8B17-ED6B801FDC03}" type="presParOf" srcId="{EB9F015A-5494-4353-AB0F-9DCFD01F5EC8}" destId="{C99DFF7E-4E5B-4E44-BD86-559C05313B6F}" srcOrd="9" destOrd="0" presId="urn:microsoft.com/office/officeart/2005/8/layout/list1"/>
    <dgm:cxn modelId="{6D8D137A-8E3C-4550-A6D0-EBD6559D675F}" type="presParOf" srcId="{EB9F015A-5494-4353-AB0F-9DCFD01F5EC8}" destId="{F5FD9A57-4808-4950-8F5D-204D17690304}" srcOrd="10" destOrd="0" presId="urn:microsoft.com/office/officeart/2005/8/layout/list1"/>
    <dgm:cxn modelId="{3A76E166-CDC1-42B6-9CE8-D2ADEAD779FC}" type="presParOf" srcId="{EB9F015A-5494-4353-AB0F-9DCFD01F5EC8}" destId="{F94D4793-7F3C-4B84-8E2B-EB8EB1F42A3F}" srcOrd="11" destOrd="0" presId="urn:microsoft.com/office/officeart/2005/8/layout/list1"/>
    <dgm:cxn modelId="{480F8B37-4AA8-45E5-8EB4-705C201F1387}" type="presParOf" srcId="{EB9F015A-5494-4353-AB0F-9DCFD01F5EC8}" destId="{98EAD002-C3C3-44AE-9A8F-6B6038423C88}" srcOrd="12" destOrd="0" presId="urn:microsoft.com/office/officeart/2005/8/layout/list1"/>
    <dgm:cxn modelId="{46FC903A-2B01-40EA-9CE2-3089BD0E5DDF}" type="presParOf" srcId="{98EAD002-C3C3-44AE-9A8F-6B6038423C88}" destId="{6B1AE741-B580-450F-A956-B9BDA5F47ED1}" srcOrd="0" destOrd="0" presId="urn:microsoft.com/office/officeart/2005/8/layout/list1"/>
    <dgm:cxn modelId="{8EFDF740-0CCC-414D-9DB0-9027A2088763}" type="presParOf" srcId="{98EAD002-C3C3-44AE-9A8F-6B6038423C88}" destId="{C22E76DB-ADB3-459D-BDD3-F76CD66BCA78}" srcOrd="1" destOrd="0" presId="urn:microsoft.com/office/officeart/2005/8/layout/list1"/>
    <dgm:cxn modelId="{37E59A02-CBA2-4FC9-AD27-E499762BACD1}" type="presParOf" srcId="{EB9F015A-5494-4353-AB0F-9DCFD01F5EC8}" destId="{F207E786-26E7-4CCA-92EF-72E7261B2EC4}" srcOrd="13" destOrd="0" presId="urn:microsoft.com/office/officeart/2005/8/layout/list1"/>
    <dgm:cxn modelId="{24E85FDE-54BC-4C52-94F5-587088C9818B}" type="presParOf" srcId="{EB9F015A-5494-4353-AB0F-9DCFD01F5EC8}" destId="{B7CD4F85-0832-4A55-958B-C35A72C8DAE3}" srcOrd="14"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67797818-56B5-47BE-8853-5184C1880AE1}" type="doc">
      <dgm:prSet loTypeId="urn:microsoft.com/office/officeart/2005/8/layout/hierarchy3" loCatId="hierarchy" qsTypeId="urn:microsoft.com/office/officeart/2005/8/quickstyle/simple5" qsCatId="simple" csTypeId="urn:microsoft.com/office/officeart/2005/8/colors/colorful1#6" csCatId="colorful"/>
      <dgm:spPr/>
      <dgm:t>
        <a:bodyPr/>
        <a:lstStyle/>
        <a:p>
          <a:endParaRPr lang="en-US"/>
        </a:p>
      </dgm:t>
    </dgm:pt>
    <dgm:pt modelId="{552A5721-4CBE-477E-8840-AE289E648EF6}">
      <dgm:prSet/>
      <dgm:spPr/>
      <dgm:t>
        <a:bodyPr/>
        <a:lstStyle/>
        <a:p>
          <a:pPr rtl="1"/>
          <a:r>
            <a:rPr lang="fa-IR" dirty="0" smtClean="0">
              <a:cs typeface="B Titr" pitchFamily="2" charset="-78"/>
            </a:rPr>
            <a:t>عامل خارجی </a:t>
          </a:r>
          <a:endParaRPr lang="en-US" dirty="0">
            <a:cs typeface="B Titr" pitchFamily="2" charset="-78"/>
          </a:endParaRPr>
        </a:p>
      </dgm:t>
    </dgm:pt>
    <dgm:pt modelId="{8DF3B6EA-BF29-4C43-AB0F-1A3C5FC9C5D1}" type="parTrans" cxnId="{457E1DE0-DF97-4DC5-90B6-10FED6AB2797}">
      <dgm:prSet/>
      <dgm:spPr/>
      <dgm:t>
        <a:bodyPr/>
        <a:lstStyle/>
        <a:p>
          <a:endParaRPr lang="en-US">
            <a:cs typeface="B Zar" pitchFamily="2" charset="-78"/>
          </a:endParaRPr>
        </a:p>
      </dgm:t>
    </dgm:pt>
    <dgm:pt modelId="{DE93F504-7077-4A7F-85BE-DC58570967FE}" type="sibTrans" cxnId="{457E1DE0-DF97-4DC5-90B6-10FED6AB2797}">
      <dgm:prSet/>
      <dgm:spPr/>
      <dgm:t>
        <a:bodyPr/>
        <a:lstStyle/>
        <a:p>
          <a:endParaRPr lang="en-US">
            <a:cs typeface="B Zar" pitchFamily="2" charset="-78"/>
          </a:endParaRPr>
        </a:p>
      </dgm:t>
    </dgm:pt>
    <dgm:pt modelId="{810CD104-E92D-4BBC-BA4E-51F55998931B}">
      <dgm:prSet/>
      <dgm:spPr/>
      <dgm:t>
        <a:bodyPr/>
        <a:lstStyle/>
        <a:p>
          <a:pPr rtl="1"/>
          <a:r>
            <a:rPr lang="fa-IR" dirty="0" smtClean="0">
              <a:cs typeface="B Zar" pitchFamily="2" charset="-78"/>
            </a:rPr>
            <a:t>قیمت اونس طلای جهانی به دلار</a:t>
          </a:r>
          <a:endParaRPr lang="en-US" dirty="0">
            <a:cs typeface="B Zar" pitchFamily="2" charset="-78"/>
          </a:endParaRPr>
        </a:p>
      </dgm:t>
    </dgm:pt>
    <dgm:pt modelId="{EEEE317C-9915-47ED-850E-D5956301A09D}" type="parTrans" cxnId="{DEE1862F-5360-438B-9AFE-DB24F29463BD}">
      <dgm:prSet/>
      <dgm:spPr/>
      <dgm:t>
        <a:bodyPr/>
        <a:lstStyle/>
        <a:p>
          <a:endParaRPr lang="en-US">
            <a:cs typeface="B Zar" pitchFamily="2" charset="-78"/>
          </a:endParaRPr>
        </a:p>
      </dgm:t>
    </dgm:pt>
    <dgm:pt modelId="{46146132-9A42-44A9-A246-B6E1F092BE64}" type="sibTrans" cxnId="{DEE1862F-5360-438B-9AFE-DB24F29463BD}">
      <dgm:prSet/>
      <dgm:spPr/>
      <dgm:t>
        <a:bodyPr/>
        <a:lstStyle/>
        <a:p>
          <a:endParaRPr lang="en-US">
            <a:cs typeface="B Zar" pitchFamily="2" charset="-78"/>
          </a:endParaRPr>
        </a:p>
      </dgm:t>
    </dgm:pt>
    <dgm:pt modelId="{3B0DF1C3-0EC0-4F78-94E8-7E43BF0F9125}">
      <dgm:prSet/>
      <dgm:spPr/>
      <dgm:t>
        <a:bodyPr/>
        <a:lstStyle/>
        <a:p>
          <a:pPr rtl="1"/>
          <a:r>
            <a:rPr lang="fa-IR" dirty="0" smtClean="0">
              <a:cs typeface="B Titr" pitchFamily="2" charset="-78"/>
            </a:rPr>
            <a:t>عامل داخلی</a:t>
          </a:r>
          <a:endParaRPr lang="en-US" dirty="0">
            <a:cs typeface="B Titr" pitchFamily="2" charset="-78"/>
          </a:endParaRPr>
        </a:p>
      </dgm:t>
    </dgm:pt>
    <dgm:pt modelId="{819B785F-9AAE-4CB1-8FB4-09AED8099E12}" type="parTrans" cxnId="{C4FA0A2F-AD56-4B5B-8D38-43787F1B7085}">
      <dgm:prSet/>
      <dgm:spPr/>
      <dgm:t>
        <a:bodyPr/>
        <a:lstStyle/>
        <a:p>
          <a:endParaRPr lang="en-US">
            <a:cs typeface="B Zar" pitchFamily="2" charset="-78"/>
          </a:endParaRPr>
        </a:p>
      </dgm:t>
    </dgm:pt>
    <dgm:pt modelId="{4C0A2F3A-DAF8-406A-AF47-85EF9C9A4415}" type="sibTrans" cxnId="{C4FA0A2F-AD56-4B5B-8D38-43787F1B7085}">
      <dgm:prSet/>
      <dgm:spPr/>
      <dgm:t>
        <a:bodyPr/>
        <a:lstStyle/>
        <a:p>
          <a:endParaRPr lang="en-US">
            <a:cs typeface="B Zar" pitchFamily="2" charset="-78"/>
          </a:endParaRPr>
        </a:p>
      </dgm:t>
    </dgm:pt>
    <dgm:pt modelId="{0C11CFA5-9FDD-4E92-B27F-2C928BED9072}">
      <dgm:prSet/>
      <dgm:spPr/>
      <dgm:t>
        <a:bodyPr/>
        <a:lstStyle/>
        <a:p>
          <a:pPr rtl="1"/>
          <a:r>
            <a:rPr lang="fa-IR" dirty="0" smtClean="0">
              <a:cs typeface="B Zar" pitchFamily="2" charset="-78"/>
            </a:rPr>
            <a:t>قیمت دلار به ریال در بازار آزاد </a:t>
          </a:r>
          <a:endParaRPr lang="en-US" dirty="0">
            <a:cs typeface="B Zar" pitchFamily="2" charset="-78"/>
          </a:endParaRPr>
        </a:p>
      </dgm:t>
    </dgm:pt>
    <dgm:pt modelId="{2A90E536-E56D-48AD-A27B-D68CEB43B7FF}" type="parTrans" cxnId="{923A0197-454D-4DF7-A47C-236D2092E0DF}">
      <dgm:prSet/>
      <dgm:spPr/>
      <dgm:t>
        <a:bodyPr/>
        <a:lstStyle/>
        <a:p>
          <a:endParaRPr lang="en-US">
            <a:cs typeface="B Zar" pitchFamily="2" charset="-78"/>
          </a:endParaRPr>
        </a:p>
      </dgm:t>
    </dgm:pt>
    <dgm:pt modelId="{BC9649BC-7DA5-467A-8D15-21F7A80CEE4A}" type="sibTrans" cxnId="{923A0197-454D-4DF7-A47C-236D2092E0DF}">
      <dgm:prSet/>
      <dgm:spPr/>
      <dgm:t>
        <a:bodyPr/>
        <a:lstStyle/>
        <a:p>
          <a:endParaRPr lang="en-US">
            <a:cs typeface="B Zar" pitchFamily="2" charset="-78"/>
          </a:endParaRPr>
        </a:p>
      </dgm:t>
    </dgm:pt>
    <dgm:pt modelId="{5A621664-7B74-40C0-A28B-44E7E9E3E7EA}" type="pres">
      <dgm:prSet presAssocID="{67797818-56B5-47BE-8853-5184C1880AE1}" presName="diagram" presStyleCnt="0">
        <dgm:presLayoutVars>
          <dgm:chPref val="1"/>
          <dgm:dir/>
          <dgm:animOne val="branch"/>
          <dgm:animLvl val="lvl"/>
          <dgm:resizeHandles/>
        </dgm:presLayoutVars>
      </dgm:prSet>
      <dgm:spPr/>
      <dgm:t>
        <a:bodyPr/>
        <a:lstStyle/>
        <a:p>
          <a:endParaRPr lang="en-US"/>
        </a:p>
      </dgm:t>
    </dgm:pt>
    <dgm:pt modelId="{63579124-F9DD-4E9B-BE3F-1CF25D7BEB10}" type="pres">
      <dgm:prSet presAssocID="{552A5721-4CBE-477E-8840-AE289E648EF6}" presName="root" presStyleCnt="0"/>
      <dgm:spPr/>
      <dgm:t>
        <a:bodyPr/>
        <a:lstStyle/>
        <a:p>
          <a:endParaRPr lang="en-US"/>
        </a:p>
      </dgm:t>
    </dgm:pt>
    <dgm:pt modelId="{49298934-D629-4EEB-9AA7-26CE2ACCDF14}" type="pres">
      <dgm:prSet presAssocID="{552A5721-4CBE-477E-8840-AE289E648EF6}" presName="rootComposite" presStyleCnt="0"/>
      <dgm:spPr/>
      <dgm:t>
        <a:bodyPr/>
        <a:lstStyle/>
        <a:p>
          <a:endParaRPr lang="en-US"/>
        </a:p>
      </dgm:t>
    </dgm:pt>
    <dgm:pt modelId="{0DE62B5A-7AC3-4A90-B3B7-5B04F4630882}" type="pres">
      <dgm:prSet presAssocID="{552A5721-4CBE-477E-8840-AE289E648EF6}" presName="rootText" presStyleLbl="node1" presStyleIdx="0" presStyleCnt="2"/>
      <dgm:spPr/>
      <dgm:t>
        <a:bodyPr/>
        <a:lstStyle/>
        <a:p>
          <a:endParaRPr lang="en-US"/>
        </a:p>
      </dgm:t>
    </dgm:pt>
    <dgm:pt modelId="{8CCB2083-BFC8-49C5-BC74-74B5E96BC456}" type="pres">
      <dgm:prSet presAssocID="{552A5721-4CBE-477E-8840-AE289E648EF6}" presName="rootConnector" presStyleLbl="node1" presStyleIdx="0" presStyleCnt="2"/>
      <dgm:spPr/>
      <dgm:t>
        <a:bodyPr/>
        <a:lstStyle/>
        <a:p>
          <a:endParaRPr lang="en-US"/>
        </a:p>
      </dgm:t>
    </dgm:pt>
    <dgm:pt modelId="{74715C6D-457C-490C-90D4-06711E758E25}" type="pres">
      <dgm:prSet presAssocID="{552A5721-4CBE-477E-8840-AE289E648EF6}" presName="childShape" presStyleCnt="0"/>
      <dgm:spPr/>
      <dgm:t>
        <a:bodyPr/>
        <a:lstStyle/>
        <a:p>
          <a:endParaRPr lang="en-US"/>
        </a:p>
      </dgm:t>
    </dgm:pt>
    <dgm:pt modelId="{BD3A63AE-3D4A-4E93-9B5D-AA3175228DFF}" type="pres">
      <dgm:prSet presAssocID="{EEEE317C-9915-47ED-850E-D5956301A09D}" presName="Name13" presStyleLbl="parChTrans1D2" presStyleIdx="0" presStyleCnt="2"/>
      <dgm:spPr/>
      <dgm:t>
        <a:bodyPr/>
        <a:lstStyle/>
        <a:p>
          <a:endParaRPr lang="en-US"/>
        </a:p>
      </dgm:t>
    </dgm:pt>
    <dgm:pt modelId="{74B0320C-D170-47CD-A0EE-69A927A88D43}" type="pres">
      <dgm:prSet presAssocID="{810CD104-E92D-4BBC-BA4E-51F55998931B}" presName="childText" presStyleLbl="bgAcc1" presStyleIdx="0" presStyleCnt="2">
        <dgm:presLayoutVars>
          <dgm:bulletEnabled val="1"/>
        </dgm:presLayoutVars>
      </dgm:prSet>
      <dgm:spPr/>
      <dgm:t>
        <a:bodyPr/>
        <a:lstStyle/>
        <a:p>
          <a:endParaRPr lang="en-US"/>
        </a:p>
      </dgm:t>
    </dgm:pt>
    <dgm:pt modelId="{244F936A-A678-4E60-9280-044C4A5CF6B0}" type="pres">
      <dgm:prSet presAssocID="{3B0DF1C3-0EC0-4F78-94E8-7E43BF0F9125}" presName="root" presStyleCnt="0"/>
      <dgm:spPr/>
      <dgm:t>
        <a:bodyPr/>
        <a:lstStyle/>
        <a:p>
          <a:endParaRPr lang="en-US"/>
        </a:p>
      </dgm:t>
    </dgm:pt>
    <dgm:pt modelId="{67CAD0FB-052E-420E-AD07-BA07EFE87D5F}" type="pres">
      <dgm:prSet presAssocID="{3B0DF1C3-0EC0-4F78-94E8-7E43BF0F9125}" presName="rootComposite" presStyleCnt="0"/>
      <dgm:spPr/>
      <dgm:t>
        <a:bodyPr/>
        <a:lstStyle/>
        <a:p>
          <a:endParaRPr lang="en-US"/>
        </a:p>
      </dgm:t>
    </dgm:pt>
    <dgm:pt modelId="{BF879FD9-B012-4BA5-9809-808074EDDACA}" type="pres">
      <dgm:prSet presAssocID="{3B0DF1C3-0EC0-4F78-94E8-7E43BF0F9125}" presName="rootText" presStyleLbl="node1" presStyleIdx="1" presStyleCnt="2"/>
      <dgm:spPr/>
      <dgm:t>
        <a:bodyPr/>
        <a:lstStyle/>
        <a:p>
          <a:endParaRPr lang="en-US"/>
        </a:p>
      </dgm:t>
    </dgm:pt>
    <dgm:pt modelId="{144FD23D-0E59-45B2-A8B7-0E2913CF7F96}" type="pres">
      <dgm:prSet presAssocID="{3B0DF1C3-0EC0-4F78-94E8-7E43BF0F9125}" presName="rootConnector" presStyleLbl="node1" presStyleIdx="1" presStyleCnt="2"/>
      <dgm:spPr/>
      <dgm:t>
        <a:bodyPr/>
        <a:lstStyle/>
        <a:p>
          <a:endParaRPr lang="en-US"/>
        </a:p>
      </dgm:t>
    </dgm:pt>
    <dgm:pt modelId="{F387625C-AE03-49AF-837C-A2C5F0A230C5}" type="pres">
      <dgm:prSet presAssocID="{3B0DF1C3-0EC0-4F78-94E8-7E43BF0F9125}" presName="childShape" presStyleCnt="0"/>
      <dgm:spPr/>
      <dgm:t>
        <a:bodyPr/>
        <a:lstStyle/>
        <a:p>
          <a:endParaRPr lang="en-US"/>
        </a:p>
      </dgm:t>
    </dgm:pt>
    <dgm:pt modelId="{92B318D8-0FA9-4CEE-B9E8-40271754BFB7}" type="pres">
      <dgm:prSet presAssocID="{2A90E536-E56D-48AD-A27B-D68CEB43B7FF}" presName="Name13" presStyleLbl="parChTrans1D2" presStyleIdx="1" presStyleCnt="2"/>
      <dgm:spPr/>
      <dgm:t>
        <a:bodyPr/>
        <a:lstStyle/>
        <a:p>
          <a:endParaRPr lang="en-US"/>
        </a:p>
      </dgm:t>
    </dgm:pt>
    <dgm:pt modelId="{A1F28DA3-FAFB-4B86-A361-C71EE84A152E}" type="pres">
      <dgm:prSet presAssocID="{0C11CFA5-9FDD-4E92-B27F-2C928BED9072}" presName="childText" presStyleLbl="bgAcc1" presStyleIdx="1" presStyleCnt="2">
        <dgm:presLayoutVars>
          <dgm:bulletEnabled val="1"/>
        </dgm:presLayoutVars>
      </dgm:prSet>
      <dgm:spPr/>
      <dgm:t>
        <a:bodyPr/>
        <a:lstStyle/>
        <a:p>
          <a:endParaRPr lang="en-US"/>
        </a:p>
      </dgm:t>
    </dgm:pt>
  </dgm:ptLst>
  <dgm:cxnLst>
    <dgm:cxn modelId="{1427D6B9-4AA0-49AF-A1D6-6EAEE2748572}" type="presOf" srcId="{3B0DF1C3-0EC0-4F78-94E8-7E43BF0F9125}" destId="{BF879FD9-B012-4BA5-9809-808074EDDACA}" srcOrd="0" destOrd="0" presId="urn:microsoft.com/office/officeart/2005/8/layout/hierarchy3"/>
    <dgm:cxn modelId="{7F301970-3805-48CA-957A-DB705BAA2C4F}" type="presOf" srcId="{552A5721-4CBE-477E-8840-AE289E648EF6}" destId="{0DE62B5A-7AC3-4A90-B3B7-5B04F4630882}" srcOrd="0" destOrd="0" presId="urn:microsoft.com/office/officeart/2005/8/layout/hierarchy3"/>
    <dgm:cxn modelId="{3847E4F7-A6E3-44B7-9EDA-2A56C526F247}" type="presOf" srcId="{67797818-56B5-47BE-8853-5184C1880AE1}" destId="{5A621664-7B74-40C0-A28B-44E7E9E3E7EA}" srcOrd="0" destOrd="0" presId="urn:microsoft.com/office/officeart/2005/8/layout/hierarchy3"/>
    <dgm:cxn modelId="{88E8CA94-D48A-4E0C-A4E1-7D649639314B}" type="presOf" srcId="{2A90E536-E56D-48AD-A27B-D68CEB43B7FF}" destId="{92B318D8-0FA9-4CEE-B9E8-40271754BFB7}" srcOrd="0" destOrd="0" presId="urn:microsoft.com/office/officeart/2005/8/layout/hierarchy3"/>
    <dgm:cxn modelId="{F7103894-7694-4FE9-AD8B-900A9956D09A}" type="presOf" srcId="{3B0DF1C3-0EC0-4F78-94E8-7E43BF0F9125}" destId="{144FD23D-0E59-45B2-A8B7-0E2913CF7F96}" srcOrd="1" destOrd="0" presId="urn:microsoft.com/office/officeart/2005/8/layout/hierarchy3"/>
    <dgm:cxn modelId="{23A2027E-E68B-4BB0-A082-84AFDECAA9E8}" type="presOf" srcId="{810CD104-E92D-4BBC-BA4E-51F55998931B}" destId="{74B0320C-D170-47CD-A0EE-69A927A88D43}" srcOrd="0" destOrd="0" presId="urn:microsoft.com/office/officeart/2005/8/layout/hierarchy3"/>
    <dgm:cxn modelId="{C4FA0A2F-AD56-4B5B-8D38-43787F1B7085}" srcId="{67797818-56B5-47BE-8853-5184C1880AE1}" destId="{3B0DF1C3-0EC0-4F78-94E8-7E43BF0F9125}" srcOrd="1" destOrd="0" parTransId="{819B785F-9AAE-4CB1-8FB4-09AED8099E12}" sibTransId="{4C0A2F3A-DAF8-406A-AF47-85EF9C9A4415}"/>
    <dgm:cxn modelId="{DEE1862F-5360-438B-9AFE-DB24F29463BD}" srcId="{552A5721-4CBE-477E-8840-AE289E648EF6}" destId="{810CD104-E92D-4BBC-BA4E-51F55998931B}" srcOrd="0" destOrd="0" parTransId="{EEEE317C-9915-47ED-850E-D5956301A09D}" sibTransId="{46146132-9A42-44A9-A246-B6E1F092BE64}"/>
    <dgm:cxn modelId="{80E68BE9-817A-423C-85EF-E9674F8118BB}" type="presOf" srcId="{0C11CFA5-9FDD-4E92-B27F-2C928BED9072}" destId="{A1F28DA3-FAFB-4B86-A361-C71EE84A152E}" srcOrd="0" destOrd="0" presId="urn:microsoft.com/office/officeart/2005/8/layout/hierarchy3"/>
    <dgm:cxn modelId="{30015A4A-2E8E-403F-9F48-74C47B030E48}" type="presOf" srcId="{EEEE317C-9915-47ED-850E-D5956301A09D}" destId="{BD3A63AE-3D4A-4E93-9B5D-AA3175228DFF}" srcOrd="0" destOrd="0" presId="urn:microsoft.com/office/officeart/2005/8/layout/hierarchy3"/>
    <dgm:cxn modelId="{923A0197-454D-4DF7-A47C-236D2092E0DF}" srcId="{3B0DF1C3-0EC0-4F78-94E8-7E43BF0F9125}" destId="{0C11CFA5-9FDD-4E92-B27F-2C928BED9072}" srcOrd="0" destOrd="0" parTransId="{2A90E536-E56D-48AD-A27B-D68CEB43B7FF}" sibTransId="{BC9649BC-7DA5-467A-8D15-21F7A80CEE4A}"/>
    <dgm:cxn modelId="{457E1DE0-DF97-4DC5-90B6-10FED6AB2797}" srcId="{67797818-56B5-47BE-8853-5184C1880AE1}" destId="{552A5721-4CBE-477E-8840-AE289E648EF6}" srcOrd="0" destOrd="0" parTransId="{8DF3B6EA-BF29-4C43-AB0F-1A3C5FC9C5D1}" sibTransId="{DE93F504-7077-4A7F-85BE-DC58570967FE}"/>
    <dgm:cxn modelId="{685C59CC-E7AC-4E7E-B72D-91F11873F920}" type="presOf" srcId="{552A5721-4CBE-477E-8840-AE289E648EF6}" destId="{8CCB2083-BFC8-49C5-BC74-74B5E96BC456}" srcOrd="1" destOrd="0" presId="urn:microsoft.com/office/officeart/2005/8/layout/hierarchy3"/>
    <dgm:cxn modelId="{961A89C3-893B-4D7C-8F29-BC4881085C1E}" type="presParOf" srcId="{5A621664-7B74-40C0-A28B-44E7E9E3E7EA}" destId="{63579124-F9DD-4E9B-BE3F-1CF25D7BEB10}" srcOrd="0" destOrd="0" presId="urn:microsoft.com/office/officeart/2005/8/layout/hierarchy3"/>
    <dgm:cxn modelId="{9DEE3858-A878-4CDD-90BD-B043DC856B81}" type="presParOf" srcId="{63579124-F9DD-4E9B-BE3F-1CF25D7BEB10}" destId="{49298934-D629-4EEB-9AA7-26CE2ACCDF14}" srcOrd="0" destOrd="0" presId="urn:microsoft.com/office/officeart/2005/8/layout/hierarchy3"/>
    <dgm:cxn modelId="{B748162F-0182-422E-813B-41FF2B865D4C}" type="presParOf" srcId="{49298934-D629-4EEB-9AA7-26CE2ACCDF14}" destId="{0DE62B5A-7AC3-4A90-B3B7-5B04F4630882}" srcOrd="0" destOrd="0" presId="urn:microsoft.com/office/officeart/2005/8/layout/hierarchy3"/>
    <dgm:cxn modelId="{B4157944-3206-4DF5-A7AE-E655AC4874CA}" type="presParOf" srcId="{49298934-D629-4EEB-9AA7-26CE2ACCDF14}" destId="{8CCB2083-BFC8-49C5-BC74-74B5E96BC456}" srcOrd="1" destOrd="0" presId="urn:microsoft.com/office/officeart/2005/8/layout/hierarchy3"/>
    <dgm:cxn modelId="{590FA90D-DB71-47FF-93B5-DE0F5E013FCB}" type="presParOf" srcId="{63579124-F9DD-4E9B-BE3F-1CF25D7BEB10}" destId="{74715C6D-457C-490C-90D4-06711E758E25}" srcOrd="1" destOrd="0" presId="urn:microsoft.com/office/officeart/2005/8/layout/hierarchy3"/>
    <dgm:cxn modelId="{F7DAB331-CCEE-430E-8B77-791765D928E5}" type="presParOf" srcId="{74715C6D-457C-490C-90D4-06711E758E25}" destId="{BD3A63AE-3D4A-4E93-9B5D-AA3175228DFF}" srcOrd="0" destOrd="0" presId="urn:microsoft.com/office/officeart/2005/8/layout/hierarchy3"/>
    <dgm:cxn modelId="{D82F3971-4E9B-4FEA-9100-921B0DE97C94}" type="presParOf" srcId="{74715C6D-457C-490C-90D4-06711E758E25}" destId="{74B0320C-D170-47CD-A0EE-69A927A88D43}" srcOrd="1" destOrd="0" presId="urn:microsoft.com/office/officeart/2005/8/layout/hierarchy3"/>
    <dgm:cxn modelId="{99FCBA26-4CE0-4B68-BEEF-5E79975371FC}" type="presParOf" srcId="{5A621664-7B74-40C0-A28B-44E7E9E3E7EA}" destId="{244F936A-A678-4E60-9280-044C4A5CF6B0}" srcOrd="1" destOrd="0" presId="urn:microsoft.com/office/officeart/2005/8/layout/hierarchy3"/>
    <dgm:cxn modelId="{BE7A1A00-0EEE-4366-BDF3-A12C014A4679}" type="presParOf" srcId="{244F936A-A678-4E60-9280-044C4A5CF6B0}" destId="{67CAD0FB-052E-420E-AD07-BA07EFE87D5F}" srcOrd="0" destOrd="0" presId="urn:microsoft.com/office/officeart/2005/8/layout/hierarchy3"/>
    <dgm:cxn modelId="{E246B2A1-6F76-4A0B-ABF2-BAE50D20814C}" type="presParOf" srcId="{67CAD0FB-052E-420E-AD07-BA07EFE87D5F}" destId="{BF879FD9-B012-4BA5-9809-808074EDDACA}" srcOrd="0" destOrd="0" presId="urn:microsoft.com/office/officeart/2005/8/layout/hierarchy3"/>
    <dgm:cxn modelId="{E9CEAB4F-B8DF-4C42-9E82-F14807FE8EB7}" type="presParOf" srcId="{67CAD0FB-052E-420E-AD07-BA07EFE87D5F}" destId="{144FD23D-0E59-45B2-A8B7-0E2913CF7F96}" srcOrd="1" destOrd="0" presId="urn:microsoft.com/office/officeart/2005/8/layout/hierarchy3"/>
    <dgm:cxn modelId="{EBC404E3-0998-4F3A-9252-72517DA66799}" type="presParOf" srcId="{244F936A-A678-4E60-9280-044C4A5CF6B0}" destId="{F387625C-AE03-49AF-837C-A2C5F0A230C5}" srcOrd="1" destOrd="0" presId="urn:microsoft.com/office/officeart/2005/8/layout/hierarchy3"/>
    <dgm:cxn modelId="{E15B1FCF-B38F-493A-BD15-DA9C3E5376DD}" type="presParOf" srcId="{F387625C-AE03-49AF-837C-A2C5F0A230C5}" destId="{92B318D8-0FA9-4CEE-B9E8-40271754BFB7}" srcOrd="0" destOrd="0" presId="urn:microsoft.com/office/officeart/2005/8/layout/hierarchy3"/>
    <dgm:cxn modelId="{9DFDAE41-50FC-4BF5-8B54-AE7DDFE9DDB6}" type="presParOf" srcId="{F387625C-AE03-49AF-837C-A2C5F0A230C5}" destId="{A1F28DA3-FAFB-4B86-A361-C71EE84A152E}"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88436A23-7C88-4D10-B38C-D35E3002E574}"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en-US"/>
        </a:p>
      </dgm:t>
    </dgm:pt>
    <dgm:pt modelId="{762EC985-EE3E-4655-B086-478DEA37A364}">
      <dgm:prSet custT="1"/>
      <dgm:spPr/>
      <dgm:t>
        <a:bodyPr/>
        <a:lstStyle/>
        <a:p>
          <a:pPr algn="ctr" rtl="1"/>
          <a:r>
            <a:rPr lang="ar-SA" sz="1800" dirty="0" smtClean="0">
              <a:cs typeface="B Zar" pitchFamily="2" charset="-78"/>
            </a:rPr>
            <a:t>مذاكرات مربوط به انرژي هسته‌اي ↑↓</a:t>
          </a:r>
          <a:endParaRPr lang="en-US" sz="1800" dirty="0">
            <a:cs typeface="B Zar" pitchFamily="2" charset="-78"/>
          </a:endParaRPr>
        </a:p>
      </dgm:t>
    </dgm:pt>
    <dgm:pt modelId="{B155D6C9-55F5-4FD7-BE9D-4F81007E0CC5}" type="parTrans" cxnId="{1537922C-2A86-46BA-A764-9D8AF6A04A33}">
      <dgm:prSet/>
      <dgm:spPr/>
      <dgm:t>
        <a:bodyPr/>
        <a:lstStyle/>
        <a:p>
          <a:pPr algn="ctr"/>
          <a:endParaRPr lang="en-US" sz="1800">
            <a:cs typeface="B Zar" pitchFamily="2" charset="-78"/>
          </a:endParaRPr>
        </a:p>
      </dgm:t>
    </dgm:pt>
    <dgm:pt modelId="{4D001CED-F406-4535-8635-B8765A5C58C5}" type="sibTrans" cxnId="{1537922C-2A86-46BA-A764-9D8AF6A04A33}">
      <dgm:prSet/>
      <dgm:spPr/>
      <dgm:t>
        <a:bodyPr/>
        <a:lstStyle/>
        <a:p>
          <a:pPr algn="ctr"/>
          <a:endParaRPr lang="en-US" sz="1800">
            <a:cs typeface="B Zar" pitchFamily="2" charset="-78"/>
          </a:endParaRPr>
        </a:p>
      </dgm:t>
    </dgm:pt>
    <dgm:pt modelId="{D7F6672F-B897-4BB2-AC36-993B7D65B05B}">
      <dgm:prSet custT="1"/>
      <dgm:spPr/>
      <dgm:t>
        <a:bodyPr/>
        <a:lstStyle/>
        <a:p>
          <a:pPr algn="ctr" rtl="1"/>
          <a:r>
            <a:rPr lang="ar-SA" sz="1800" dirty="0" smtClean="0">
              <a:cs typeface="B Zar" pitchFamily="2" charset="-78"/>
            </a:rPr>
            <a:t>رويكرد واقعي دولت به قيمت ارز ↓</a:t>
          </a:r>
          <a:endParaRPr lang="en-US" sz="1800" dirty="0">
            <a:cs typeface="B Zar" pitchFamily="2" charset="-78"/>
          </a:endParaRPr>
        </a:p>
      </dgm:t>
    </dgm:pt>
    <dgm:pt modelId="{A15E3976-52B9-47FF-AFB0-D9BF3B19ED79}" type="parTrans" cxnId="{3357DC14-53E9-451B-94A9-FB6CB30C153C}">
      <dgm:prSet/>
      <dgm:spPr/>
      <dgm:t>
        <a:bodyPr/>
        <a:lstStyle/>
        <a:p>
          <a:pPr algn="ctr"/>
          <a:endParaRPr lang="en-US" sz="1800">
            <a:cs typeface="B Zar" pitchFamily="2" charset="-78"/>
          </a:endParaRPr>
        </a:p>
      </dgm:t>
    </dgm:pt>
    <dgm:pt modelId="{7B4E2530-FA31-4936-82C1-050567D5A8A1}" type="sibTrans" cxnId="{3357DC14-53E9-451B-94A9-FB6CB30C153C}">
      <dgm:prSet/>
      <dgm:spPr/>
      <dgm:t>
        <a:bodyPr/>
        <a:lstStyle/>
        <a:p>
          <a:pPr algn="ctr"/>
          <a:endParaRPr lang="en-US" sz="1800">
            <a:cs typeface="B Zar" pitchFamily="2" charset="-78"/>
          </a:endParaRPr>
        </a:p>
      </dgm:t>
    </dgm:pt>
    <dgm:pt modelId="{1D5DB363-4223-457F-8CAC-5DBE45DC1C69}">
      <dgm:prSet custT="1"/>
      <dgm:spPr/>
      <dgm:t>
        <a:bodyPr/>
        <a:lstStyle/>
        <a:p>
          <a:pPr algn="ctr" rtl="1"/>
          <a:r>
            <a:rPr lang="ar-SA" sz="1800" dirty="0" smtClean="0">
              <a:cs typeface="B Zar" pitchFamily="2" charset="-78"/>
            </a:rPr>
            <a:t>درجة كنترل بانك مركزي براي اجراي نظر دولت [مديريت ضعيف]</a:t>
          </a:r>
          <a:endParaRPr lang="en-US" sz="1800" dirty="0">
            <a:cs typeface="B Zar" pitchFamily="2" charset="-78"/>
          </a:endParaRPr>
        </a:p>
      </dgm:t>
    </dgm:pt>
    <dgm:pt modelId="{7E0D5045-CCED-41E6-BDBC-69C382C08009}" type="parTrans" cxnId="{637B6B96-8E77-43AA-B852-4255FB744BE2}">
      <dgm:prSet/>
      <dgm:spPr/>
      <dgm:t>
        <a:bodyPr/>
        <a:lstStyle/>
        <a:p>
          <a:pPr algn="ctr"/>
          <a:endParaRPr lang="en-US" sz="1800">
            <a:cs typeface="B Zar" pitchFamily="2" charset="-78"/>
          </a:endParaRPr>
        </a:p>
      </dgm:t>
    </dgm:pt>
    <dgm:pt modelId="{A12E45C0-EE95-40B2-9526-B245034313C4}" type="sibTrans" cxnId="{637B6B96-8E77-43AA-B852-4255FB744BE2}">
      <dgm:prSet/>
      <dgm:spPr/>
      <dgm:t>
        <a:bodyPr/>
        <a:lstStyle/>
        <a:p>
          <a:pPr algn="ctr"/>
          <a:endParaRPr lang="en-US" sz="1800">
            <a:cs typeface="B Zar" pitchFamily="2" charset="-78"/>
          </a:endParaRPr>
        </a:p>
      </dgm:t>
    </dgm:pt>
    <dgm:pt modelId="{5CB9F309-10E5-4D81-B09D-F1A5F9215D92}">
      <dgm:prSet custT="1"/>
      <dgm:spPr/>
      <dgm:t>
        <a:bodyPr/>
        <a:lstStyle/>
        <a:p>
          <a:pPr algn="ctr" rtl="1"/>
          <a:r>
            <a:rPr lang="ar-SA" sz="1800" dirty="0" smtClean="0">
              <a:cs typeface="B Zar" pitchFamily="2" charset="-78"/>
            </a:rPr>
            <a:t>تأثير هدفمندي يارانه‌ها ↑</a:t>
          </a:r>
          <a:endParaRPr lang="en-US" sz="1800" dirty="0">
            <a:cs typeface="B Zar" pitchFamily="2" charset="-78"/>
          </a:endParaRPr>
        </a:p>
      </dgm:t>
    </dgm:pt>
    <dgm:pt modelId="{8E5685BC-FF36-4494-A348-80A82587CE51}" type="parTrans" cxnId="{189F2E4E-1C80-432D-92BB-A73AB90F9ECD}">
      <dgm:prSet/>
      <dgm:spPr/>
      <dgm:t>
        <a:bodyPr/>
        <a:lstStyle/>
        <a:p>
          <a:pPr algn="ctr"/>
          <a:endParaRPr lang="en-US" sz="1800">
            <a:cs typeface="B Zar" pitchFamily="2" charset="-78"/>
          </a:endParaRPr>
        </a:p>
      </dgm:t>
    </dgm:pt>
    <dgm:pt modelId="{36075B31-213F-4A34-8EF7-C8BF1432E043}" type="sibTrans" cxnId="{189F2E4E-1C80-432D-92BB-A73AB90F9ECD}">
      <dgm:prSet/>
      <dgm:spPr/>
      <dgm:t>
        <a:bodyPr/>
        <a:lstStyle/>
        <a:p>
          <a:pPr algn="ctr"/>
          <a:endParaRPr lang="en-US" sz="1800">
            <a:cs typeface="B Zar" pitchFamily="2" charset="-78"/>
          </a:endParaRPr>
        </a:p>
      </dgm:t>
    </dgm:pt>
    <dgm:pt modelId="{E1498DF9-FAB3-4417-8D1A-F11121F16842}">
      <dgm:prSet custT="1"/>
      <dgm:spPr/>
      <dgm:t>
        <a:bodyPr/>
        <a:lstStyle/>
        <a:p>
          <a:pPr algn="ctr" rtl="1"/>
          <a:r>
            <a:rPr lang="ar-SA" sz="1800" dirty="0" smtClean="0">
              <a:cs typeface="B Zar" pitchFamily="2" charset="-78"/>
            </a:rPr>
            <a:t>قيمت نفت ↓ در صورت مثبت‌بودن مذاكرات </a:t>
          </a:r>
          <a:endParaRPr lang="en-US" sz="1800" dirty="0">
            <a:cs typeface="B Zar" pitchFamily="2" charset="-78"/>
          </a:endParaRPr>
        </a:p>
      </dgm:t>
    </dgm:pt>
    <dgm:pt modelId="{8A352F8D-A434-40DD-AF1C-0CEC05B6A08C}" type="parTrans" cxnId="{0D2C120A-EC42-46CD-A540-FB43DC7570CF}">
      <dgm:prSet/>
      <dgm:spPr/>
      <dgm:t>
        <a:bodyPr/>
        <a:lstStyle/>
        <a:p>
          <a:pPr algn="ctr"/>
          <a:endParaRPr lang="en-US" sz="1800">
            <a:cs typeface="B Zar" pitchFamily="2" charset="-78"/>
          </a:endParaRPr>
        </a:p>
      </dgm:t>
    </dgm:pt>
    <dgm:pt modelId="{2AF63F14-0BC1-45C4-85E9-BFBFC88E2258}" type="sibTrans" cxnId="{0D2C120A-EC42-46CD-A540-FB43DC7570CF}">
      <dgm:prSet/>
      <dgm:spPr/>
      <dgm:t>
        <a:bodyPr/>
        <a:lstStyle/>
        <a:p>
          <a:pPr algn="ctr"/>
          <a:endParaRPr lang="en-US" sz="1800">
            <a:cs typeface="B Zar" pitchFamily="2" charset="-78"/>
          </a:endParaRPr>
        </a:p>
      </dgm:t>
    </dgm:pt>
    <dgm:pt modelId="{B0ACB8F9-A7AB-4D13-B612-E0642838BC35}">
      <dgm:prSet custT="1"/>
      <dgm:spPr/>
      <dgm:t>
        <a:bodyPr/>
        <a:lstStyle/>
        <a:p>
          <a:pPr algn="ctr" rtl="1"/>
          <a:r>
            <a:rPr lang="ar-SA" sz="1800" dirty="0" smtClean="0">
              <a:cs typeface="B Zar" pitchFamily="2" charset="-78"/>
            </a:rPr>
            <a:t>قيمت نفت ↑ در صورت منفي‌بودن مذاكرات </a:t>
          </a:r>
          <a:endParaRPr lang="en-US" sz="1800" dirty="0">
            <a:cs typeface="B Zar" pitchFamily="2" charset="-78"/>
          </a:endParaRPr>
        </a:p>
      </dgm:t>
    </dgm:pt>
    <dgm:pt modelId="{D300345F-6204-4D1E-B4F6-8E5B4BB4DEB5}" type="parTrans" cxnId="{48622B3C-62B8-4C78-90A1-F0135A797830}">
      <dgm:prSet/>
      <dgm:spPr/>
      <dgm:t>
        <a:bodyPr/>
        <a:lstStyle/>
        <a:p>
          <a:pPr algn="ctr"/>
          <a:endParaRPr lang="en-US" sz="1800">
            <a:cs typeface="B Zar" pitchFamily="2" charset="-78"/>
          </a:endParaRPr>
        </a:p>
      </dgm:t>
    </dgm:pt>
    <dgm:pt modelId="{97BDF8A9-3FB0-46CB-BF53-B442321515D3}" type="sibTrans" cxnId="{48622B3C-62B8-4C78-90A1-F0135A797830}">
      <dgm:prSet/>
      <dgm:spPr/>
      <dgm:t>
        <a:bodyPr/>
        <a:lstStyle/>
        <a:p>
          <a:pPr algn="ctr"/>
          <a:endParaRPr lang="en-US" sz="1800">
            <a:cs typeface="B Zar" pitchFamily="2" charset="-78"/>
          </a:endParaRPr>
        </a:p>
      </dgm:t>
    </dgm:pt>
    <dgm:pt modelId="{CE9389EC-1497-4FC7-8210-240FC524591E}">
      <dgm:prSet custT="1"/>
      <dgm:spPr/>
      <dgm:t>
        <a:bodyPr/>
        <a:lstStyle/>
        <a:p>
          <a:pPr algn="ctr" rtl="1"/>
          <a:r>
            <a:rPr lang="ar-SA" sz="1800" dirty="0" smtClean="0">
              <a:cs typeface="B Zar" pitchFamily="2" charset="-78"/>
            </a:rPr>
            <a:t>ضرورت تأمين هزينه‌هاي دولت ↓</a:t>
          </a:r>
          <a:endParaRPr lang="en-US" sz="1800" dirty="0">
            <a:cs typeface="B Zar" pitchFamily="2" charset="-78"/>
          </a:endParaRPr>
        </a:p>
      </dgm:t>
    </dgm:pt>
    <dgm:pt modelId="{1D33FCBB-AD81-4706-B87F-AC10D6856FDE}" type="parTrans" cxnId="{BBF8D087-E521-44C4-B35D-B64C472DB106}">
      <dgm:prSet/>
      <dgm:spPr/>
      <dgm:t>
        <a:bodyPr/>
        <a:lstStyle/>
        <a:p>
          <a:pPr algn="ctr"/>
          <a:endParaRPr lang="en-US" sz="1800">
            <a:cs typeface="B Zar" pitchFamily="2" charset="-78"/>
          </a:endParaRPr>
        </a:p>
      </dgm:t>
    </dgm:pt>
    <dgm:pt modelId="{3F3F3DF0-B1C6-4032-9160-B8F8936B1777}" type="sibTrans" cxnId="{BBF8D087-E521-44C4-B35D-B64C472DB106}">
      <dgm:prSet/>
      <dgm:spPr/>
      <dgm:t>
        <a:bodyPr/>
        <a:lstStyle/>
        <a:p>
          <a:pPr algn="ctr"/>
          <a:endParaRPr lang="en-US" sz="1800">
            <a:cs typeface="B Zar" pitchFamily="2" charset="-78"/>
          </a:endParaRPr>
        </a:p>
      </dgm:t>
    </dgm:pt>
    <dgm:pt modelId="{E32F022D-C397-445E-B2AB-BF25C3052EC9}">
      <dgm:prSet custT="1"/>
      <dgm:spPr/>
      <dgm:t>
        <a:bodyPr/>
        <a:lstStyle/>
        <a:p>
          <a:pPr algn="ctr" rtl="1"/>
          <a:r>
            <a:rPr lang="ar-SA" sz="1800" dirty="0" smtClean="0">
              <a:cs typeface="B Zar" pitchFamily="2" charset="-78"/>
            </a:rPr>
            <a:t>تقاضاي خروج ارز ↑</a:t>
          </a:r>
          <a:endParaRPr lang="en-US" sz="1800" dirty="0">
            <a:cs typeface="B Zar" pitchFamily="2" charset="-78"/>
          </a:endParaRPr>
        </a:p>
      </dgm:t>
    </dgm:pt>
    <dgm:pt modelId="{5445D486-61E1-4CDD-A610-C8CEFCE19B95}" type="parTrans" cxnId="{25396D5A-BF47-48FB-9137-5F9F5E3161EA}">
      <dgm:prSet/>
      <dgm:spPr/>
      <dgm:t>
        <a:bodyPr/>
        <a:lstStyle/>
        <a:p>
          <a:pPr algn="ctr"/>
          <a:endParaRPr lang="en-US" sz="1800">
            <a:cs typeface="B Zar" pitchFamily="2" charset="-78"/>
          </a:endParaRPr>
        </a:p>
      </dgm:t>
    </dgm:pt>
    <dgm:pt modelId="{1BD76835-43B3-44AB-90AC-011C0276427E}" type="sibTrans" cxnId="{25396D5A-BF47-48FB-9137-5F9F5E3161EA}">
      <dgm:prSet/>
      <dgm:spPr/>
      <dgm:t>
        <a:bodyPr/>
        <a:lstStyle/>
        <a:p>
          <a:pPr algn="ctr"/>
          <a:endParaRPr lang="en-US" sz="1800">
            <a:cs typeface="B Zar" pitchFamily="2" charset="-78"/>
          </a:endParaRPr>
        </a:p>
      </dgm:t>
    </dgm:pt>
    <dgm:pt modelId="{17B67411-A2E3-4AE3-82C5-778649E10188}">
      <dgm:prSet custT="1"/>
      <dgm:spPr/>
      <dgm:t>
        <a:bodyPr/>
        <a:lstStyle/>
        <a:p>
          <a:pPr algn="ctr" rtl="1"/>
          <a:r>
            <a:rPr lang="ar-SA" sz="1800" dirty="0" smtClean="0">
              <a:cs typeface="B Zar" pitchFamily="2" charset="-78"/>
            </a:rPr>
            <a:t>رفتار امريكا ↑</a:t>
          </a:r>
          <a:endParaRPr lang="en-US" sz="1800" dirty="0">
            <a:cs typeface="B Zar" pitchFamily="2" charset="-78"/>
          </a:endParaRPr>
        </a:p>
      </dgm:t>
    </dgm:pt>
    <dgm:pt modelId="{A3D31486-B616-4DF7-8E9E-7F9AB9B406BA}" type="parTrans" cxnId="{B24007E3-EA5C-457E-A3D8-6511C6980C26}">
      <dgm:prSet/>
      <dgm:spPr/>
      <dgm:t>
        <a:bodyPr/>
        <a:lstStyle/>
        <a:p>
          <a:pPr algn="ctr"/>
          <a:endParaRPr lang="en-US" sz="1800">
            <a:cs typeface="B Zar" pitchFamily="2" charset="-78"/>
          </a:endParaRPr>
        </a:p>
      </dgm:t>
    </dgm:pt>
    <dgm:pt modelId="{F485CCB4-81B5-4DE8-9172-FA3F753013F2}" type="sibTrans" cxnId="{B24007E3-EA5C-457E-A3D8-6511C6980C26}">
      <dgm:prSet/>
      <dgm:spPr/>
      <dgm:t>
        <a:bodyPr/>
        <a:lstStyle/>
        <a:p>
          <a:pPr algn="ctr"/>
          <a:endParaRPr lang="en-US" sz="1800">
            <a:cs typeface="B Zar" pitchFamily="2" charset="-78"/>
          </a:endParaRPr>
        </a:p>
      </dgm:t>
    </dgm:pt>
    <dgm:pt modelId="{91BE2091-0710-4762-9C54-7099046941E9}">
      <dgm:prSet custT="1"/>
      <dgm:spPr/>
      <dgm:t>
        <a:bodyPr/>
        <a:lstStyle/>
        <a:p>
          <a:pPr algn="ctr" rtl="1"/>
          <a:r>
            <a:rPr lang="ar-SA" sz="1800" dirty="0" smtClean="0">
              <a:cs typeface="B Zar" pitchFamily="2" charset="-78"/>
            </a:rPr>
            <a:t>اعلام سال توليد ↑↓</a:t>
          </a:r>
          <a:endParaRPr lang="en-US" sz="1800" dirty="0">
            <a:cs typeface="B Zar" pitchFamily="2" charset="-78"/>
          </a:endParaRPr>
        </a:p>
      </dgm:t>
    </dgm:pt>
    <dgm:pt modelId="{07B21721-63E6-4D09-A6BB-04322F55B002}" type="parTrans" cxnId="{AFC8E6E1-0341-4B10-8159-A0E322F3470D}">
      <dgm:prSet/>
      <dgm:spPr/>
      <dgm:t>
        <a:bodyPr/>
        <a:lstStyle/>
        <a:p>
          <a:pPr algn="ctr"/>
          <a:endParaRPr lang="en-US" sz="1800">
            <a:cs typeface="B Zar" pitchFamily="2" charset="-78"/>
          </a:endParaRPr>
        </a:p>
      </dgm:t>
    </dgm:pt>
    <dgm:pt modelId="{D3646AF0-FCD3-44F2-B0F2-A68346C394B8}" type="sibTrans" cxnId="{AFC8E6E1-0341-4B10-8159-A0E322F3470D}">
      <dgm:prSet/>
      <dgm:spPr/>
      <dgm:t>
        <a:bodyPr/>
        <a:lstStyle/>
        <a:p>
          <a:pPr algn="ctr"/>
          <a:endParaRPr lang="en-US" sz="1800">
            <a:cs typeface="B Zar" pitchFamily="2" charset="-78"/>
          </a:endParaRPr>
        </a:p>
      </dgm:t>
    </dgm:pt>
    <dgm:pt modelId="{BFED6D0C-21B1-4472-8F1B-769B84ADC89E}" type="pres">
      <dgm:prSet presAssocID="{88436A23-7C88-4D10-B38C-D35E3002E574}" presName="linear" presStyleCnt="0">
        <dgm:presLayoutVars>
          <dgm:animLvl val="lvl"/>
          <dgm:resizeHandles val="exact"/>
        </dgm:presLayoutVars>
      </dgm:prSet>
      <dgm:spPr/>
      <dgm:t>
        <a:bodyPr/>
        <a:lstStyle/>
        <a:p>
          <a:endParaRPr lang="en-US"/>
        </a:p>
      </dgm:t>
    </dgm:pt>
    <dgm:pt modelId="{CEF01B11-1F63-4AFD-9466-31BFDEC7060D}" type="pres">
      <dgm:prSet presAssocID="{762EC985-EE3E-4655-B086-478DEA37A364}" presName="parentText" presStyleLbl="node1" presStyleIdx="0" presStyleCnt="10">
        <dgm:presLayoutVars>
          <dgm:chMax val="0"/>
          <dgm:bulletEnabled val="1"/>
        </dgm:presLayoutVars>
      </dgm:prSet>
      <dgm:spPr>
        <a:prstGeom prst="flowChartDocument">
          <a:avLst/>
        </a:prstGeom>
      </dgm:spPr>
      <dgm:t>
        <a:bodyPr/>
        <a:lstStyle/>
        <a:p>
          <a:endParaRPr lang="en-US"/>
        </a:p>
      </dgm:t>
    </dgm:pt>
    <dgm:pt modelId="{AB21F034-1BB0-43C0-BFCB-37BD4476483F}" type="pres">
      <dgm:prSet presAssocID="{4D001CED-F406-4535-8635-B8765A5C58C5}" presName="spacer" presStyleCnt="0"/>
      <dgm:spPr/>
    </dgm:pt>
    <dgm:pt modelId="{89D040D9-41DE-4E47-93C1-2153A2A1B943}" type="pres">
      <dgm:prSet presAssocID="{D7F6672F-B897-4BB2-AC36-993B7D65B05B}" presName="parentText" presStyleLbl="node1" presStyleIdx="1" presStyleCnt="10">
        <dgm:presLayoutVars>
          <dgm:chMax val="0"/>
          <dgm:bulletEnabled val="1"/>
        </dgm:presLayoutVars>
      </dgm:prSet>
      <dgm:spPr>
        <a:prstGeom prst="flowChartDocument">
          <a:avLst/>
        </a:prstGeom>
      </dgm:spPr>
      <dgm:t>
        <a:bodyPr/>
        <a:lstStyle/>
        <a:p>
          <a:endParaRPr lang="en-US"/>
        </a:p>
      </dgm:t>
    </dgm:pt>
    <dgm:pt modelId="{63A43DB8-F0A8-41F2-9AF4-CC78B4C6E94E}" type="pres">
      <dgm:prSet presAssocID="{7B4E2530-FA31-4936-82C1-050567D5A8A1}" presName="spacer" presStyleCnt="0"/>
      <dgm:spPr/>
    </dgm:pt>
    <dgm:pt modelId="{1C2A4B47-C036-45DE-9B59-B7B927250135}" type="pres">
      <dgm:prSet presAssocID="{1D5DB363-4223-457F-8CAC-5DBE45DC1C69}" presName="parentText" presStyleLbl="node1" presStyleIdx="2" presStyleCnt="10">
        <dgm:presLayoutVars>
          <dgm:chMax val="0"/>
          <dgm:bulletEnabled val="1"/>
        </dgm:presLayoutVars>
      </dgm:prSet>
      <dgm:spPr>
        <a:prstGeom prst="flowChartDocument">
          <a:avLst/>
        </a:prstGeom>
      </dgm:spPr>
      <dgm:t>
        <a:bodyPr/>
        <a:lstStyle/>
        <a:p>
          <a:endParaRPr lang="en-US"/>
        </a:p>
      </dgm:t>
    </dgm:pt>
    <dgm:pt modelId="{6DC4ECC4-6BDF-4090-A09E-0CFD6E41C921}" type="pres">
      <dgm:prSet presAssocID="{A12E45C0-EE95-40B2-9526-B245034313C4}" presName="spacer" presStyleCnt="0"/>
      <dgm:spPr/>
    </dgm:pt>
    <dgm:pt modelId="{E11E68EE-7FAD-4443-B159-B722691999F2}" type="pres">
      <dgm:prSet presAssocID="{5CB9F309-10E5-4D81-B09D-F1A5F9215D92}" presName="parentText" presStyleLbl="node1" presStyleIdx="3" presStyleCnt="10">
        <dgm:presLayoutVars>
          <dgm:chMax val="0"/>
          <dgm:bulletEnabled val="1"/>
        </dgm:presLayoutVars>
      </dgm:prSet>
      <dgm:spPr>
        <a:prstGeom prst="flowChartDocument">
          <a:avLst/>
        </a:prstGeom>
      </dgm:spPr>
      <dgm:t>
        <a:bodyPr/>
        <a:lstStyle/>
        <a:p>
          <a:endParaRPr lang="en-US"/>
        </a:p>
      </dgm:t>
    </dgm:pt>
    <dgm:pt modelId="{0E145D35-EB31-4A4A-9ECC-2990B602421A}" type="pres">
      <dgm:prSet presAssocID="{36075B31-213F-4A34-8EF7-C8BF1432E043}" presName="spacer" presStyleCnt="0"/>
      <dgm:spPr/>
    </dgm:pt>
    <dgm:pt modelId="{C0333A3D-DF59-4A8E-A3B5-761D76B8EA55}" type="pres">
      <dgm:prSet presAssocID="{E1498DF9-FAB3-4417-8D1A-F11121F16842}" presName="parentText" presStyleLbl="node1" presStyleIdx="4" presStyleCnt="10">
        <dgm:presLayoutVars>
          <dgm:chMax val="0"/>
          <dgm:bulletEnabled val="1"/>
        </dgm:presLayoutVars>
      </dgm:prSet>
      <dgm:spPr>
        <a:prstGeom prst="flowChartDocument">
          <a:avLst/>
        </a:prstGeom>
      </dgm:spPr>
      <dgm:t>
        <a:bodyPr/>
        <a:lstStyle/>
        <a:p>
          <a:endParaRPr lang="en-US"/>
        </a:p>
      </dgm:t>
    </dgm:pt>
    <dgm:pt modelId="{3C7050DA-095F-4873-B4FD-091C9091AF45}" type="pres">
      <dgm:prSet presAssocID="{2AF63F14-0BC1-45C4-85E9-BFBFC88E2258}" presName="spacer" presStyleCnt="0"/>
      <dgm:spPr/>
    </dgm:pt>
    <dgm:pt modelId="{A80960C4-EB1D-4054-9274-9C789EDBFD13}" type="pres">
      <dgm:prSet presAssocID="{B0ACB8F9-A7AB-4D13-B612-E0642838BC35}" presName="parentText" presStyleLbl="node1" presStyleIdx="5" presStyleCnt="10">
        <dgm:presLayoutVars>
          <dgm:chMax val="0"/>
          <dgm:bulletEnabled val="1"/>
        </dgm:presLayoutVars>
      </dgm:prSet>
      <dgm:spPr>
        <a:prstGeom prst="flowChartDocument">
          <a:avLst/>
        </a:prstGeom>
      </dgm:spPr>
      <dgm:t>
        <a:bodyPr/>
        <a:lstStyle/>
        <a:p>
          <a:endParaRPr lang="en-US"/>
        </a:p>
      </dgm:t>
    </dgm:pt>
    <dgm:pt modelId="{6133DC76-D46C-4D35-87BE-54EA291B56B6}" type="pres">
      <dgm:prSet presAssocID="{97BDF8A9-3FB0-46CB-BF53-B442321515D3}" presName="spacer" presStyleCnt="0"/>
      <dgm:spPr/>
    </dgm:pt>
    <dgm:pt modelId="{798EEC58-C472-4C5D-AF07-87B44BC46642}" type="pres">
      <dgm:prSet presAssocID="{CE9389EC-1497-4FC7-8210-240FC524591E}" presName="parentText" presStyleLbl="node1" presStyleIdx="6" presStyleCnt="10">
        <dgm:presLayoutVars>
          <dgm:chMax val="0"/>
          <dgm:bulletEnabled val="1"/>
        </dgm:presLayoutVars>
      </dgm:prSet>
      <dgm:spPr>
        <a:prstGeom prst="flowChartDocument">
          <a:avLst/>
        </a:prstGeom>
      </dgm:spPr>
      <dgm:t>
        <a:bodyPr/>
        <a:lstStyle/>
        <a:p>
          <a:endParaRPr lang="en-US"/>
        </a:p>
      </dgm:t>
    </dgm:pt>
    <dgm:pt modelId="{39B79FAD-084C-4895-A792-D500DD98F383}" type="pres">
      <dgm:prSet presAssocID="{3F3F3DF0-B1C6-4032-9160-B8F8936B1777}" presName="spacer" presStyleCnt="0"/>
      <dgm:spPr/>
    </dgm:pt>
    <dgm:pt modelId="{DA0999BA-EDDB-41CC-AB5A-212DDE489517}" type="pres">
      <dgm:prSet presAssocID="{E32F022D-C397-445E-B2AB-BF25C3052EC9}" presName="parentText" presStyleLbl="node1" presStyleIdx="7" presStyleCnt="10">
        <dgm:presLayoutVars>
          <dgm:chMax val="0"/>
          <dgm:bulletEnabled val="1"/>
        </dgm:presLayoutVars>
      </dgm:prSet>
      <dgm:spPr>
        <a:prstGeom prst="flowChartDocument">
          <a:avLst/>
        </a:prstGeom>
      </dgm:spPr>
      <dgm:t>
        <a:bodyPr/>
        <a:lstStyle/>
        <a:p>
          <a:endParaRPr lang="en-US"/>
        </a:p>
      </dgm:t>
    </dgm:pt>
    <dgm:pt modelId="{6C6AE560-2026-4C13-954A-9841444EF41B}" type="pres">
      <dgm:prSet presAssocID="{1BD76835-43B3-44AB-90AC-011C0276427E}" presName="spacer" presStyleCnt="0"/>
      <dgm:spPr/>
    </dgm:pt>
    <dgm:pt modelId="{8DD8742E-0B98-4F05-8C77-D57DE214E090}" type="pres">
      <dgm:prSet presAssocID="{17B67411-A2E3-4AE3-82C5-778649E10188}" presName="parentText" presStyleLbl="node1" presStyleIdx="8" presStyleCnt="10">
        <dgm:presLayoutVars>
          <dgm:chMax val="0"/>
          <dgm:bulletEnabled val="1"/>
        </dgm:presLayoutVars>
      </dgm:prSet>
      <dgm:spPr>
        <a:prstGeom prst="flowChartDocument">
          <a:avLst/>
        </a:prstGeom>
      </dgm:spPr>
      <dgm:t>
        <a:bodyPr/>
        <a:lstStyle/>
        <a:p>
          <a:endParaRPr lang="en-US"/>
        </a:p>
      </dgm:t>
    </dgm:pt>
    <dgm:pt modelId="{A44A96E0-6770-46FA-B677-49287D5ACF2E}" type="pres">
      <dgm:prSet presAssocID="{F485CCB4-81B5-4DE8-9172-FA3F753013F2}" presName="spacer" presStyleCnt="0"/>
      <dgm:spPr/>
    </dgm:pt>
    <dgm:pt modelId="{DAB96B4B-5A2F-44A2-9635-49A4BD6681D2}" type="pres">
      <dgm:prSet presAssocID="{91BE2091-0710-4762-9C54-7099046941E9}" presName="parentText" presStyleLbl="node1" presStyleIdx="9" presStyleCnt="10">
        <dgm:presLayoutVars>
          <dgm:chMax val="0"/>
          <dgm:bulletEnabled val="1"/>
        </dgm:presLayoutVars>
      </dgm:prSet>
      <dgm:spPr>
        <a:prstGeom prst="flowChartDocument">
          <a:avLst/>
        </a:prstGeom>
      </dgm:spPr>
      <dgm:t>
        <a:bodyPr/>
        <a:lstStyle/>
        <a:p>
          <a:endParaRPr lang="en-US"/>
        </a:p>
      </dgm:t>
    </dgm:pt>
  </dgm:ptLst>
  <dgm:cxnLst>
    <dgm:cxn modelId="{189F2E4E-1C80-432D-92BB-A73AB90F9ECD}" srcId="{88436A23-7C88-4D10-B38C-D35E3002E574}" destId="{5CB9F309-10E5-4D81-B09D-F1A5F9215D92}" srcOrd="3" destOrd="0" parTransId="{8E5685BC-FF36-4494-A348-80A82587CE51}" sibTransId="{36075B31-213F-4A34-8EF7-C8BF1432E043}"/>
    <dgm:cxn modelId="{A2693881-DF5C-4B6E-A27B-3030A829E6E2}" type="presOf" srcId="{17B67411-A2E3-4AE3-82C5-778649E10188}" destId="{8DD8742E-0B98-4F05-8C77-D57DE214E090}" srcOrd="0" destOrd="0" presId="urn:microsoft.com/office/officeart/2005/8/layout/vList2"/>
    <dgm:cxn modelId="{0D2C120A-EC42-46CD-A540-FB43DC7570CF}" srcId="{88436A23-7C88-4D10-B38C-D35E3002E574}" destId="{E1498DF9-FAB3-4417-8D1A-F11121F16842}" srcOrd="4" destOrd="0" parTransId="{8A352F8D-A434-40DD-AF1C-0CEC05B6A08C}" sibTransId="{2AF63F14-0BC1-45C4-85E9-BFBFC88E2258}"/>
    <dgm:cxn modelId="{149D5F47-330F-418C-AB90-DC2DFF18385C}" type="presOf" srcId="{B0ACB8F9-A7AB-4D13-B612-E0642838BC35}" destId="{A80960C4-EB1D-4054-9274-9C789EDBFD13}" srcOrd="0" destOrd="0" presId="urn:microsoft.com/office/officeart/2005/8/layout/vList2"/>
    <dgm:cxn modelId="{48622B3C-62B8-4C78-90A1-F0135A797830}" srcId="{88436A23-7C88-4D10-B38C-D35E3002E574}" destId="{B0ACB8F9-A7AB-4D13-B612-E0642838BC35}" srcOrd="5" destOrd="0" parTransId="{D300345F-6204-4D1E-B4F6-8E5B4BB4DEB5}" sibTransId="{97BDF8A9-3FB0-46CB-BF53-B442321515D3}"/>
    <dgm:cxn modelId="{0B0835FE-1F29-404E-A43A-11D8D1EED061}" type="presOf" srcId="{88436A23-7C88-4D10-B38C-D35E3002E574}" destId="{BFED6D0C-21B1-4472-8F1B-769B84ADC89E}" srcOrd="0" destOrd="0" presId="urn:microsoft.com/office/officeart/2005/8/layout/vList2"/>
    <dgm:cxn modelId="{D058F98E-4BFB-4014-941D-548723BAD69A}" type="presOf" srcId="{D7F6672F-B897-4BB2-AC36-993B7D65B05B}" destId="{89D040D9-41DE-4E47-93C1-2153A2A1B943}" srcOrd="0" destOrd="0" presId="urn:microsoft.com/office/officeart/2005/8/layout/vList2"/>
    <dgm:cxn modelId="{3F137E2F-2EF5-44A8-8B07-3E0F430A268F}" type="presOf" srcId="{CE9389EC-1497-4FC7-8210-240FC524591E}" destId="{798EEC58-C472-4C5D-AF07-87B44BC46642}" srcOrd="0" destOrd="0" presId="urn:microsoft.com/office/officeart/2005/8/layout/vList2"/>
    <dgm:cxn modelId="{1537922C-2A86-46BA-A764-9D8AF6A04A33}" srcId="{88436A23-7C88-4D10-B38C-D35E3002E574}" destId="{762EC985-EE3E-4655-B086-478DEA37A364}" srcOrd="0" destOrd="0" parTransId="{B155D6C9-55F5-4FD7-BE9D-4F81007E0CC5}" sibTransId="{4D001CED-F406-4535-8635-B8765A5C58C5}"/>
    <dgm:cxn modelId="{25396D5A-BF47-48FB-9137-5F9F5E3161EA}" srcId="{88436A23-7C88-4D10-B38C-D35E3002E574}" destId="{E32F022D-C397-445E-B2AB-BF25C3052EC9}" srcOrd="7" destOrd="0" parTransId="{5445D486-61E1-4CDD-A610-C8CEFCE19B95}" sibTransId="{1BD76835-43B3-44AB-90AC-011C0276427E}"/>
    <dgm:cxn modelId="{637B6B96-8E77-43AA-B852-4255FB744BE2}" srcId="{88436A23-7C88-4D10-B38C-D35E3002E574}" destId="{1D5DB363-4223-457F-8CAC-5DBE45DC1C69}" srcOrd="2" destOrd="0" parTransId="{7E0D5045-CCED-41E6-BDBC-69C382C08009}" sibTransId="{A12E45C0-EE95-40B2-9526-B245034313C4}"/>
    <dgm:cxn modelId="{AFC8E6E1-0341-4B10-8159-A0E322F3470D}" srcId="{88436A23-7C88-4D10-B38C-D35E3002E574}" destId="{91BE2091-0710-4762-9C54-7099046941E9}" srcOrd="9" destOrd="0" parTransId="{07B21721-63E6-4D09-A6BB-04322F55B002}" sibTransId="{D3646AF0-FCD3-44F2-B0F2-A68346C394B8}"/>
    <dgm:cxn modelId="{2C584AD9-9198-4E0A-8996-5B0FDE1E8A86}" type="presOf" srcId="{762EC985-EE3E-4655-B086-478DEA37A364}" destId="{CEF01B11-1F63-4AFD-9466-31BFDEC7060D}" srcOrd="0" destOrd="0" presId="urn:microsoft.com/office/officeart/2005/8/layout/vList2"/>
    <dgm:cxn modelId="{335147D3-07F8-46E8-B7D8-99EECE0686D0}" type="presOf" srcId="{5CB9F309-10E5-4D81-B09D-F1A5F9215D92}" destId="{E11E68EE-7FAD-4443-B159-B722691999F2}" srcOrd="0" destOrd="0" presId="urn:microsoft.com/office/officeart/2005/8/layout/vList2"/>
    <dgm:cxn modelId="{BBF8D087-E521-44C4-B35D-B64C472DB106}" srcId="{88436A23-7C88-4D10-B38C-D35E3002E574}" destId="{CE9389EC-1497-4FC7-8210-240FC524591E}" srcOrd="6" destOrd="0" parTransId="{1D33FCBB-AD81-4706-B87F-AC10D6856FDE}" sibTransId="{3F3F3DF0-B1C6-4032-9160-B8F8936B1777}"/>
    <dgm:cxn modelId="{B24007E3-EA5C-457E-A3D8-6511C6980C26}" srcId="{88436A23-7C88-4D10-B38C-D35E3002E574}" destId="{17B67411-A2E3-4AE3-82C5-778649E10188}" srcOrd="8" destOrd="0" parTransId="{A3D31486-B616-4DF7-8E9E-7F9AB9B406BA}" sibTransId="{F485CCB4-81B5-4DE8-9172-FA3F753013F2}"/>
    <dgm:cxn modelId="{3357DC14-53E9-451B-94A9-FB6CB30C153C}" srcId="{88436A23-7C88-4D10-B38C-D35E3002E574}" destId="{D7F6672F-B897-4BB2-AC36-993B7D65B05B}" srcOrd="1" destOrd="0" parTransId="{A15E3976-52B9-47FF-AFB0-D9BF3B19ED79}" sibTransId="{7B4E2530-FA31-4936-82C1-050567D5A8A1}"/>
    <dgm:cxn modelId="{80A742E1-CBF9-44CA-9C06-D013F03035F1}" type="presOf" srcId="{1D5DB363-4223-457F-8CAC-5DBE45DC1C69}" destId="{1C2A4B47-C036-45DE-9B59-B7B927250135}" srcOrd="0" destOrd="0" presId="urn:microsoft.com/office/officeart/2005/8/layout/vList2"/>
    <dgm:cxn modelId="{8B3AE9B5-4AE2-4623-9600-EE653AA4EF7B}" type="presOf" srcId="{91BE2091-0710-4762-9C54-7099046941E9}" destId="{DAB96B4B-5A2F-44A2-9635-49A4BD6681D2}" srcOrd="0" destOrd="0" presId="urn:microsoft.com/office/officeart/2005/8/layout/vList2"/>
    <dgm:cxn modelId="{21A50BE3-4DEF-4FA8-912B-FA804D14A9C1}" type="presOf" srcId="{E1498DF9-FAB3-4417-8D1A-F11121F16842}" destId="{C0333A3D-DF59-4A8E-A3B5-761D76B8EA55}" srcOrd="0" destOrd="0" presId="urn:microsoft.com/office/officeart/2005/8/layout/vList2"/>
    <dgm:cxn modelId="{1C4C97DD-C441-441A-94E9-1B18483A50FA}" type="presOf" srcId="{E32F022D-C397-445E-B2AB-BF25C3052EC9}" destId="{DA0999BA-EDDB-41CC-AB5A-212DDE489517}" srcOrd="0" destOrd="0" presId="urn:microsoft.com/office/officeart/2005/8/layout/vList2"/>
    <dgm:cxn modelId="{EE77D36C-E171-46EE-A8E8-AD632FE06F36}" type="presParOf" srcId="{BFED6D0C-21B1-4472-8F1B-769B84ADC89E}" destId="{CEF01B11-1F63-4AFD-9466-31BFDEC7060D}" srcOrd="0" destOrd="0" presId="urn:microsoft.com/office/officeart/2005/8/layout/vList2"/>
    <dgm:cxn modelId="{0123813D-468B-441B-B6AA-FBF30AE74AAC}" type="presParOf" srcId="{BFED6D0C-21B1-4472-8F1B-769B84ADC89E}" destId="{AB21F034-1BB0-43C0-BFCB-37BD4476483F}" srcOrd="1" destOrd="0" presId="urn:microsoft.com/office/officeart/2005/8/layout/vList2"/>
    <dgm:cxn modelId="{E1B6FF0E-2522-4497-99CC-22E01A88D223}" type="presParOf" srcId="{BFED6D0C-21B1-4472-8F1B-769B84ADC89E}" destId="{89D040D9-41DE-4E47-93C1-2153A2A1B943}" srcOrd="2" destOrd="0" presId="urn:microsoft.com/office/officeart/2005/8/layout/vList2"/>
    <dgm:cxn modelId="{FACF5E3D-F7AD-4542-8C34-F1DB9F459054}" type="presParOf" srcId="{BFED6D0C-21B1-4472-8F1B-769B84ADC89E}" destId="{63A43DB8-F0A8-41F2-9AF4-CC78B4C6E94E}" srcOrd="3" destOrd="0" presId="urn:microsoft.com/office/officeart/2005/8/layout/vList2"/>
    <dgm:cxn modelId="{8AFAC289-9D6D-447C-B9D9-D782EE18ED06}" type="presParOf" srcId="{BFED6D0C-21B1-4472-8F1B-769B84ADC89E}" destId="{1C2A4B47-C036-45DE-9B59-B7B927250135}" srcOrd="4" destOrd="0" presId="urn:microsoft.com/office/officeart/2005/8/layout/vList2"/>
    <dgm:cxn modelId="{BDDCC77B-F438-4379-BB94-00FCA4D63A5E}" type="presParOf" srcId="{BFED6D0C-21B1-4472-8F1B-769B84ADC89E}" destId="{6DC4ECC4-6BDF-4090-A09E-0CFD6E41C921}" srcOrd="5" destOrd="0" presId="urn:microsoft.com/office/officeart/2005/8/layout/vList2"/>
    <dgm:cxn modelId="{6D89AB07-BD93-4781-B2D2-54D2F1B0B9FA}" type="presParOf" srcId="{BFED6D0C-21B1-4472-8F1B-769B84ADC89E}" destId="{E11E68EE-7FAD-4443-B159-B722691999F2}" srcOrd="6" destOrd="0" presId="urn:microsoft.com/office/officeart/2005/8/layout/vList2"/>
    <dgm:cxn modelId="{2E3E0423-144C-44ED-9150-216B86D25033}" type="presParOf" srcId="{BFED6D0C-21B1-4472-8F1B-769B84ADC89E}" destId="{0E145D35-EB31-4A4A-9ECC-2990B602421A}" srcOrd="7" destOrd="0" presId="urn:microsoft.com/office/officeart/2005/8/layout/vList2"/>
    <dgm:cxn modelId="{735824F9-1E65-40A6-9B0D-07378FBDC665}" type="presParOf" srcId="{BFED6D0C-21B1-4472-8F1B-769B84ADC89E}" destId="{C0333A3D-DF59-4A8E-A3B5-761D76B8EA55}" srcOrd="8" destOrd="0" presId="urn:microsoft.com/office/officeart/2005/8/layout/vList2"/>
    <dgm:cxn modelId="{16011E04-EA9A-44D4-8C94-2F1D6E995044}" type="presParOf" srcId="{BFED6D0C-21B1-4472-8F1B-769B84ADC89E}" destId="{3C7050DA-095F-4873-B4FD-091C9091AF45}" srcOrd="9" destOrd="0" presId="urn:microsoft.com/office/officeart/2005/8/layout/vList2"/>
    <dgm:cxn modelId="{B8793393-513C-4D09-8076-6F2104D7BFB8}" type="presParOf" srcId="{BFED6D0C-21B1-4472-8F1B-769B84ADC89E}" destId="{A80960C4-EB1D-4054-9274-9C789EDBFD13}" srcOrd="10" destOrd="0" presId="urn:microsoft.com/office/officeart/2005/8/layout/vList2"/>
    <dgm:cxn modelId="{C96B6F8A-DF52-4912-9A61-423FD32F0A9F}" type="presParOf" srcId="{BFED6D0C-21B1-4472-8F1B-769B84ADC89E}" destId="{6133DC76-D46C-4D35-87BE-54EA291B56B6}" srcOrd="11" destOrd="0" presId="urn:microsoft.com/office/officeart/2005/8/layout/vList2"/>
    <dgm:cxn modelId="{92695F81-C0B2-43B0-B4E0-FFF6F4F1969C}" type="presParOf" srcId="{BFED6D0C-21B1-4472-8F1B-769B84ADC89E}" destId="{798EEC58-C472-4C5D-AF07-87B44BC46642}" srcOrd="12" destOrd="0" presId="urn:microsoft.com/office/officeart/2005/8/layout/vList2"/>
    <dgm:cxn modelId="{C73B99E7-1A71-49A1-B7F5-AD93F13630D8}" type="presParOf" srcId="{BFED6D0C-21B1-4472-8F1B-769B84ADC89E}" destId="{39B79FAD-084C-4895-A792-D500DD98F383}" srcOrd="13" destOrd="0" presId="urn:microsoft.com/office/officeart/2005/8/layout/vList2"/>
    <dgm:cxn modelId="{BAE1B737-1AA9-41FD-9735-A1C8F9A4CF45}" type="presParOf" srcId="{BFED6D0C-21B1-4472-8F1B-769B84ADC89E}" destId="{DA0999BA-EDDB-41CC-AB5A-212DDE489517}" srcOrd="14" destOrd="0" presId="urn:microsoft.com/office/officeart/2005/8/layout/vList2"/>
    <dgm:cxn modelId="{829E1759-2A7A-4669-8E83-1002204B7ED9}" type="presParOf" srcId="{BFED6D0C-21B1-4472-8F1B-769B84ADC89E}" destId="{6C6AE560-2026-4C13-954A-9841444EF41B}" srcOrd="15" destOrd="0" presId="urn:microsoft.com/office/officeart/2005/8/layout/vList2"/>
    <dgm:cxn modelId="{A3721B51-05EB-49C5-9613-4F4FA323B4D1}" type="presParOf" srcId="{BFED6D0C-21B1-4472-8F1B-769B84ADC89E}" destId="{8DD8742E-0B98-4F05-8C77-D57DE214E090}" srcOrd="16" destOrd="0" presId="urn:microsoft.com/office/officeart/2005/8/layout/vList2"/>
    <dgm:cxn modelId="{9F05C115-DE3B-45FB-AD99-32B305220936}" type="presParOf" srcId="{BFED6D0C-21B1-4472-8F1B-769B84ADC89E}" destId="{A44A96E0-6770-46FA-B677-49287D5ACF2E}" srcOrd="17" destOrd="0" presId="urn:microsoft.com/office/officeart/2005/8/layout/vList2"/>
    <dgm:cxn modelId="{02CC5A09-0D54-40E9-B438-D32C7FDE9357}" type="presParOf" srcId="{BFED6D0C-21B1-4472-8F1B-769B84ADC89E}" destId="{DAB96B4B-5A2F-44A2-9635-49A4BD6681D2}" srcOrd="1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EE2B9083-EB0D-4F85-901E-B9AC8D3485C6}"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en-US"/>
        </a:p>
      </dgm:t>
    </dgm:pt>
    <dgm:pt modelId="{A36DBF87-9A28-440F-8BCC-8BE14C481612}">
      <dgm:prSet custT="1"/>
      <dgm:spPr/>
      <dgm:t>
        <a:bodyPr/>
        <a:lstStyle/>
        <a:p>
          <a:pPr rtl="1"/>
          <a:r>
            <a:rPr lang="ar-SA" sz="1800" dirty="0" smtClean="0">
              <a:cs typeface="B Zar" pitchFamily="2" charset="-78"/>
            </a:rPr>
            <a:t>واردات ↓ [به‌سمت كاهش]: ارز مسافري، خودرو، لوازم منزل، لوازم الكترونيك </a:t>
          </a:r>
          <a:endParaRPr lang="en-US" sz="1800" dirty="0">
            <a:cs typeface="B Zar" pitchFamily="2" charset="-78"/>
          </a:endParaRPr>
        </a:p>
      </dgm:t>
    </dgm:pt>
    <dgm:pt modelId="{BA260EA8-02F2-4819-B06A-E953D94E0F6B}" type="parTrans" cxnId="{60B7842C-479F-4966-A945-663EF136845C}">
      <dgm:prSet/>
      <dgm:spPr/>
      <dgm:t>
        <a:bodyPr/>
        <a:lstStyle/>
        <a:p>
          <a:endParaRPr lang="en-US" sz="1800">
            <a:cs typeface="B Zar" pitchFamily="2" charset="-78"/>
          </a:endParaRPr>
        </a:p>
      </dgm:t>
    </dgm:pt>
    <dgm:pt modelId="{CF42CB0C-A828-452A-8233-DD213F95F391}" type="sibTrans" cxnId="{60B7842C-479F-4966-A945-663EF136845C}">
      <dgm:prSet/>
      <dgm:spPr/>
      <dgm:t>
        <a:bodyPr/>
        <a:lstStyle/>
        <a:p>
          <a:endParaRPr lang="en-US" sz="1800">
            <a:cs typeface="B Zar" pitchFamily="2" charset="-78"/>
          </a:endParaRPr>
        </a:p>
      </dgm:t>
    </dgm:pt>
    <dgm:pt modelId="{FFBCA260-C565-47AF-871E-1F9AA718363F}">
      <dgm:prSet custT="1"/>
      <dgm:spPr/>
      <dgm:t>
        <a:bodyPr/>
        <a:lstStyle/>
        <a:p>
          <a:pPr rtl="1"/>
          <a:r>
            <a:rPr lang="ar-SA" sz="1800" dirty="0" smtClean="0">
              <a:cs typeface="B Zar" pitchFamily="2" charset="-78"/>
            </a:rPr>
            <a:t>صادرات ↑ [به رقم تا 40 ميليارد دلار غيردولتي] </a:t>
          </a:r>
          <a:r>
            <a:rPr lang="en-US" sz="1800" dirty="0" smtClean="0">
              <a:cs typeface="B Zar" pitchFamily="2" charset="-78"/>
              <a:sym typeface="Wingdings"/>
            </a:rPr>
            <a:t></a:t>
          </a:r>
          <a:r>
            <a:rPr lang="ar-SA" sz="1800" dirty="0" smtClean="0">
              <a:cs typeface="B Zar" pitchFamily="2" charset="-78"/>
            </a:rPr>
            <a:t> پتروشيمي، فلزات اساسي، مواد معدني</a:t>
          </a:r>
          <a:endParaRPr lang="en-US" sz="1800" dirty="0">
            <a:cs typeface="B Zar" pitchFamily="2" charset="-78"/>
          </a:endParaRPr>
        </a:p>
      </dgm:t>
    </dgm:pt>
    <dgm:pt modelId="{D6AF822F-938D-4378-A4D1-EE578DC2688C}" type="parTrans" cxnId="{73DEF3C6-3A80-4603-9D52-0E5AD91D59BC}">
      <dgm:prSet/>
      <dgm:spPr/>
      <dgm:t>
        <a:bodyPr/>
        <a:lstStyle/>
        <a:p>
          <a:endParaRPr lang="en-US" sz="1800">
            <a:cs typeface="B Zar" pitchFamily="2" charset="-78"/>
          </a:endParaRPr>
        </a:p>
      </dgm:t>
    </dgm:pt>
    <dgm:pt modelId="{0773924F-8FF5-4D83-A3C9-37075AA0CF15}" type="sibTrans" cxnId="{73DEF3C6-3A80-4603-9D52-0E5AD91D59BC}">
      <dgm:prSet/>
      <dgm:spPr/>
      <dgm:t>
        <a:bodyPr/>
        <a:lstStyle/>
        <a:p>
          <a:endParaRPr lang="en-US" sz="1800">
            <a:cs typeface="B Zar" pitchFamily="2" charset="-78"/>
          </a:endParaRPr>
        </a:p>
      </dgm:t>
    </dgm:pt>
    <dgm:pt modelId="{69C052E5-F7FC-4567-A21F-1082B57D8C13}">
      <dgm:prSet custT="1"/>
      <dgm:spPr/>
      <dgm:t>
        <a:bodyPr/>
        <a:lstStyle/>
        <a:p>
          <a:pPr rtl="1"/>
          <a:r>
            <a:rPr lang="ar-SA" sz="1800" dirty="0" smtClean="0">
              <a:cs typeface="B Zar" pitchFamily="2" charset="-78"/>
            </a:rPr>
            <a:t>ورود كالاهاي سرمايه‌اي ↑ در صورت مثبت‌بودن مذكرات (كاهش تحريم)</a:t>
          </a:r>
          <a:endParaRPr lang="en-US" sz="1800" dirty="0">
            <a:cs typeface="B Zar" pitchFamily="2" charset="-78"/>
          </a:endParaRPr>
        </a:p>
      </dgm:t>
    </dgm:pt>
    <dgm:pt modelId="{51584889-8FA9-4B48-8577-FDCEBCFF0D73}" type="parTrans" cxnId="{142F5526-F07F-4078-B05E-A66348E464AE}">
      <dgm:prSet/>
      <dgm:spPr/>
      <dgm:t>
        <a:bodyPr/>
        <a:lstStyle/>
        <a:p>
          <a:endParaRPr lang="en-US" sz="1800">
            <a:cs typeface="B Zar" pitchFamily="2" charset="-78"/>
          </a:endParaRPr>
        </a:p>
      </dgm:t>
    </dgm:pt>
    <dgm:pt modelId="{092E5EEB-2251-4BC6-8496-F51FFB609AF7}" type="sibTrans" cxnId="{142F5526-F07F-4078-B05E-A66348E464AE}">
      <dgm:prSet/>
      <dgm:spPr/>
      <dgm:t>
        <a:bodyPr/>
        <a:lstStyle/>
        <a:p>
          <a:endParaRPr lang="en-US" sz="1800">
            <a:cs typeface="B Zar" pitchFamily="2" charset="-78"/>
          </a:endParaRPr>
        </a:p>
      </dgm:t>
    </dgm:pt>
    <dgm:pt modelId="{3570E880-7141-4341-82EB-DA16B6FCB208}">
      <dgm:prSet custT="1"/>
      <dgm:spPr/>
      <dgm:t>
        <a:bodyPr/>
        <a:lstStyle/>
        <a:p>
          <a:pPr rtl="1"/>
          <a:r>
            <a:rPr lang="ar-SA" sz="1800" dirty="0" smtClean="0">
              <a:cs typeface="B Zar" pitchFamily="2" charset="-78"/>
            </a:rPr>
            <a:t>ورود كالاهاي سرمايه‌اي ↓ در صورت منفي‌بودن مذاكرات (افزايش تحريم‌ها)</a:t>
          </a:r>
          <a:endParaRPr lang="en-US" sz="1800" dirty="0">
            <a:cs typeface="B Zar" pitchFamily="2" charset="-78"/>
          </a:endParaRPr>
        </a:p>
      </dgm:t>
    </dgm:pt>
    <dgm:pt modelId="{FD7AAF84-481F-4AD4-B9AF-C0E69A1048DF}" type="parTrans" cxnId="{1BECCF64-FC1E-4330-9AB5-AEE1BBB74910}">
      <dgm:prSet/>
      <dgm:spPr/>
      <dgm:t>
        <a:bodyPr/>
        <a:lstStyle/>
        <a:p>
          <a:endParaRPr lang="en-US" sz="1800">
            <a:cs typeface="B Zar" pitchFamily="2" charset="-78"/>
          </a:endParaRPr>
        </a:p>
      </dgm:t>
    </dgm:pt>
    <dgm:pt modelId="{23695173-FED2-47DB-B6D3-ACF3B6786E97}" type="sibTrans" cxnId="{1BECCF64-FC1E-4330-9AB5-AEE1BBB74910}">
      <dgm:prSet/>
      <dgm:spPr/>
      <dgm:t>
        <a:bodyPr/>
        <a:lstStyle/>
        <a:p>
          <a:endParaRPr lang="en-US" sz="1800">
            <a:cs typeface="B Zar" pitchFamily="2" charset="-78"/>
          </a:endParaRPr>
        </a:p>
      </dgm:t>
    </dgm:pt>
    <dgm:pt modelId="{3AA14DBC-0B93-40F5-9CF9-414876193D72}">
      <dgm:prSet custT="1"/>
      <dgm:spPr/>
      <dgm:t>
        <a:bodyPr/>
        <a:lstStyle/>
        <a:p>
          <a:pPr rtl="1"/>
          <a:r>
            <a:rPr lang="ar-SA" sz="1800" dirty="0" smtClean="0">
              <a:cs typeface="B Zar" pitchFamily="2" charset="-78"/>
            </a:rPr>
            <a:t>كنترل‌هاي دولت: صادرات و قيمت‌ها ↑↓</a:t>
          </a:r>
          <a:endParaRPr lang="en-US" sz="1800" dirty="0">
            <a:cs typeface="B Zar" pitchFamily="2" charset="-78"/>
          </a:endParaRPr>
        </a:p>
      </dgm:t>
    </dgm:pt>
    <dgm:pt modelId="{B4440E93-5BED-4D47-A7A5-DE26F351942C}" type="parTrans" cxnId="{DC344CD8-B2A2-4111-B8CD-F6C621CA4719}">
      <dgm:prSet/>
      <dgm:spPr/>
      <dgm:t>
        <a:bodyPr/>
        <a:lstStyle/>
        <a:p>
          <a:endParaRPr lang="en-US" sz="1800">
            <a:cs typeface="B Zar" pitchFamily="2" charset="-78"/>
          </a:endParaRPr>
        </a:p>
      </dgm:t>
    </dgm:pt>
    <dgm:pt modelId="{01BD8726-96AC-4BF0-95DF-8EC6DC7C9549}" type="sibTrans" cxnId="{DC344CD8-B2A2-4111-B8CD-F6C621CA4719}">
      <dgm:prSet/>
      <dgm:spPr/>
      <dgm:t>
        <a:bodyPr/>
        <a:lstStyle/>
        <a:p>
          <a:endParaRPr lang="en-US" sz="1800">
            <a:cs typeface="B Zar" pitchFamily="2" charset="-78"/>
          </a:endParaRPr>
        </a:p>
      </dgm:t>
    </dgm:pt>
    <dgm:pt modelId="{74617F8D-146B-43DC-8B98-7A7A791C8E1A}">
      <dgm:prSet custT="1"/>
      <dgm:spPr/>
      <dgm:t>
        <a:bodyPr/>
        <a:lstStyle/>
        <a:p>
          <a:pPr rtl="1"/>
          <a:r>
            <a:rPr lang="fa-IR" sz="1800" dirty="0" smtClean="0">
              <a:cs typeface="B Zar" pitchFamily="2" charset="-78"/>
            </a:rPr>
            <a:t>عملیات ارزی </a:t>
          </a:r>
          <a:r>
            <a:rPr lang="ar-SA" sz="1800" dirty="0" smtClean="0">
              <a:cs typeface="B Zar" pitchFamily="2" charset="-78"/>
            </a:rPr>
            <a:t>بانك‌ها ↑↓ </a:t>
          </a:r>
          <a:r>
            <a:rPr lang="en-US" sz="1800" dirty="0" smtClean="0">
              <a:cs typeface="B Zar" pitchFamily="2" charset="-78"/>
              <a:sym typeface="Wingdings"/>
            </a:rPr>
            <a:t></a:t>
          </a:r>
          <a:r>
            <a:rPr lang="ar-SA" sz="1800" dirty="0" smtClean="0">
              <a:cs typeface="B Zar" pitchFamily="2" charset="-78"/>
            </a:rPr>
            <a:t> عمدتاً تابع شرايط مذاكرات </a:t>
          </a:r>
          <a:endParaRPr lang="en-US" sz="1800" dirty="0">
            <a:cs typeface="B Zar" pitchFamily="2" charset="-78"/>
          </a:endParaRPr>
        </a:p>
      </dgm:t>
    </dgm:pt>
    <dgm:pt modelId="{54524970-DADD-4B2B-BBF8-B5A5BAE4FB65}" type="parTrans" cxnId="{6A2F5912-9553-4FC1-AC09-FA14A1694C4E}">
      <dgm:prSet/>
      <dgm:spPr/>
      <dgm:t>
        <a:bodyPr/>
        <a:lstStyle/>
        <a:p>
          <a:endParaRPr lang="en-US" sz="1800">
            <a:cs typeface="B Zar" pitchFamily="2" charset="-78"/>
          </a:endParaRPr>
        </a:p>
      </dgm:t>
    </dgm:pt>
    <dgm:pt modelId="{BCA68137-D5C1-479D-88F5-54B1C51C82F6}" type="sibTrans" cxnId="{6A2F5912-9553-4FC1-AC09-FA14A1694C4E}">
      <dgm:prSet/>
      <dgm:spPr/>
      <dgm:t>
        <a:bodyPr/>
        <a:lstStyle/>
        <a:p>
          <a:endParaRPr lang="en-US" sz="1800">
            <a:cs typeface="B Zar" pitchFamily="2" charset="-78"/>
          </a:endParaRPr>
        </a:p>
      </dgm:t>
    </dgm:pt>
    <dgm:pt modelId="{82945566-653B-4036-BC89-7A029AC1E004}">
      <dgm:prSet custT="1"/>
      <dgm:spPr/>
      <dgm:t>
        <a:bodyPr/>
        <a:lstStyle/>
        <a:p>
          <a:pPr rtl="1"/>
          <a:r>
            <a:rPr lang="ar-SA" sz="1800" dirty="0" smtClean="0">
              <a:cs typeface="B Zar" pitchFamily="2" charset="-78"/>
            </a:rPr>
            <a:t>كم و زيادشدن كشورها</a:t>
          </a:r>
          <a:r>
            <a:rPr lang="fa-IR" sz="1800" dirty="0" smtClean="0">
              <a:cs typeface="B Zar" pitchFamily="2" charset="-78"/>
            </a:rPr>
            <a:t>ی</a:t>
          </a:r>
          <a:r>
            <a:rPr lang="ar-SA" sz="1800" dirty="0" smtClean="0">
              <a:cs typeface="B Zar" pitchFamily="2" charset="-78"/>
            </a:rPr>
            <a:t> مبدأ واردات اسكناس: پاكستان، افغانستان، هند، عراق، تركيه، </a:t>
          </a:r>
          <a:r>
            <a:rPr lang="fa-IR" sz="1800" dirty="0" smtClean="0">
              <a:cs typeface="B Zar" pitchFamily="2" charset="-78"/>
            </a:rPr>
            <a:t>روسیه </a:t>
          </a:r>
          <a:r>
            <a:rPr lang="ar-SA" sz="1800" dirty="0" smtClean="0">
              <a:cs typeface="B Zar" pitchFamily="2" charset="-78"/>
            </a:rPr>
            <a:t>↑↓</a:t>
          </a:r>
          <a:endParaRPr lang="en-US" sz="1800" dirty="0">
            <a:cs typeface="B Zar" pitchFamily="2" charset="-78"/>
          </a:endParaRPr>
        </a:p>
      </dgm:t>
    </dgm:pt>
    <dgm:pt modelId="{C540026E-D5CD-462E-A32C-9220DD59D8FF}" type="parTrans" cxnId="{3BBC89E3-1A63-4192-AC30-70D4C84EB695}">
      <dgm:prSet/>
      <dgm:spPr/>
      <dgm:t>
        <a:bodyPr/>
        <a:lstStyle/>
        <a:p>
          <a:endParaRPr lang="en-US" sz="1800">
            <a:cs typeface="B Zar" pitchFamily="2" charset="-78"/>
          </a:endParaRPr>
        </a:p>
      </dgm:t>
    </dgm:pt>
    <dgm:pt modelId="{0064C492-A21A-4CE7-91BD-6EE0E8128274}" type="sibTrans" cxnId="{3BBC89E3-1A63-4192-AC30-70D4C84EB695}">
      <dgm:prSet/>
      <dgm:spPr/>
      <dgm:t>
        <a:bodyPr/>
        <a:lstStyle/>
        <a:p>
          <a:endParaRPr lang="en-US" sz="1800">
            <a:cs typeface="B Zar" pitchFamily="2" charset="-78"/>
          </a:endParaRPr>
        </a:p>
      </dgm:t>
    </dgm:pt>
    <dgm:pt modelId="{53DC727D-562D-4E9C-8D4C-355EF2684349}">
      <dgm:prSet custT="1"/>
      <dgm:spPr/>
      <dgm:t>
        <a:bodyPr/>
        <a:lstStyle/>
        <a:p>
          <a:pPr rtl="1"/>
          <a:r>
            <a:rPr lang="ar-SA" sz="1800" dirty="0" smtClean="0">
              <a:cs typeface="B Zar" pitchFamily="2" charset="-78"/>
            </a:rPr>
            <a:t>نحوة رفتار بانك مركزي با ارز با نرخ مرجع ↑</a:t>
          </a:r>
          <a:endParaRPr lang="en-US" sz="1800" dirty="0">
            <a:cs typeface="B Zar" pitchFamily="2" charset="-78"/>
          </a:endParaRPr>
        </a:p>
      </dgm:t>
    </dgm:pt>
    <dgm:pt modelId="{770124DF-93AD-428C-AB09-2B1B42DD151B}" type="parTrans" cxnId="{5EB62547-24DF-4B7B-89A8-C2DC4A1E24DB}">
      <dgm:prSet/>
      <dgm:spPr/>
      <dgm:t>
        <a:bodyPr/>
        <a:lstStyle/>
        <a:p>
          <a:endParaRPr lang="en-US" sz="1800">
            <a:cs typeface="B Zar" pitchFamily="2" charset="-78"/>
          </a:endParaRPr>
        </a:p>
      </dgm:t>
    </dgm:pt>
    <dgm:pt modelId="{4CE804AC-F239-4BA0-B4A0-C39F36E98B29}" type="sibTrans" cxnId="{5EB62547-24DF-4B7B-89A8-C2DC4A1E24DB}">
      <dgm:prSet/>
      <dgm:spPr/>
      <dgm:t>
        <a:bodyPr/>
        <a:lstStyle/>
        <a:p>
          <a:endParaRPr lang="en-US" sz="1800">
            <a:cs typeface="B Zar" pitchFamily="2" charset="-78"/>
          </a:endParaRPr>
        </a:p>
      </dgm:t>
    </dgm:pt>
    <dgm:pt modelId="{E27BDA40-E3B7-4422-A1D8-149E83B0D2D9}">
      <dgm:prSet custT="1"/>
      <dgm:spPr/>
      <dgm:t>
        <a:bodyPr/>
        <a:lstStyle/>
        <a:p>
          <a:pPr rtl="1"/>
          <a:r>
            <a:rPr lang="ar-SA" sz="1800" dirty="0" smtClean="0">
              <a:cs typeface="B Zar" pitchFamily="2" charset="-78"/>
            </a:rPr>
            <a:t>نرخ تورم ↑</a:t>
          </a:r>
          <a:endParaRPr lang="en-US" sz="1800" dirty="0">
            <a:cs typeface="B Zar" pitchFamily="2" charset="-78"/>
          </a:endParaRPr>
        </a:p>
      </dgm:t>
    </dgm:pt>
    <dgm:pt modelId="{12A64D0A-362E-4984-870E-6F037938BF04}" type="parTrans" cxnId="{4AE4B9FF-F00C-4494-A262-116473BDBE87}">
      <dgm:prSet/>
      <dgm:spPr/>
      <dgm:t>
        <a:bodyPr/>
        <a:lstStyle/>
        <a:p>
          <a:endParaRPr lang="en-US" sz="1800">
            <a:cs typeface="B Zar" pitchFamily="2" charset="-78"/>
          </a:endParaRPr>
        </a:p>
      </dgm:t>
    </dgm:pt>
    <dgm:pt modelId="{B5B0BB51-1AE7-4D19-9887-E2FF7703382E}" type="sibTrans" cxnId="{4AE4B9FF-F00C-4494-A262-116473BDBE87}">
      <dgm:prSet/>
      <dgm:spPr/>
      <dgm:t>
        <a:bodyPr/>
        <a:lstStyle/>
        <a:p>
          <a:endParaRPr lang="en-US" sz="1800">
            <a:cs typeface="B Zar" pitchFamily="2" charset="-78"/>
          </a:endParaRPr>
        </a:p>
      </dgm:t>
    </dgm:pt>
    <dgm:pt modelId="{A65E932D-A5C1-454D-B64A-996DAA45F37B}">
      <dgm:prSet custT="1"/>
      <dgm:spPr/>
      <dgm:t>
        <a:bodyPr/>
        <a:lstStyle/>
        <a:p>
          <a:pPr rtl="1"/>
          <a:r>
            <a:rPr lang="ar-SA" sz="1800" dirty="0" smtClean="0">
              <a:cs typeface="B Zar" pitchFamily="2" charset="-78"/>
            </a:rPr>
            <a:t>سطح هماهنگي در درون قدرت حاكمه ↑</a:t>
          </a:r>
          <a:endParaRPr lang="en-US" sz="1800" dirty="0">
            <a:cs typeface="B Zar" pitchFamily="2" charset="-78"/>
          </a:endParaRPr>
        </a:p>
      </dgm:t>
    </dgm:pt>
    <dgm:pt modelId="{3883EC52-C3D3-4B81-8C66-454F09FDFCE9}" type="parTrans" cxnId="{87C04819-FE97-4D9F-997E-68B960100982}">
      <dgm:prSet/>
      <dgm:spPr/>
      <dgm:t>
        <a:bodyPr/>
        <a:lstStyle/>
        <a:p>
          <a:endParaRPr lang="en-US" sz="1800">
            <a:cs typeface="B Zar" pitchFamily="2" charset="-78"/>
          </a:endParaRPr>
        </a:p>
      </dgm:t>
    </dgm:pt>
    <dgm:pt modelId="{4CEB9C86-2136-4ED0-A955-AF18FE580602}" type="sibTrans" cxnId="{87C04819-FE97-4D9F-997E-68B960100982}">
      <dgm:prSet/>
      <dgm:spPr/>
      <dgm:t>
        <a:bodyPr/>
        <a:lstStyle/>
        <a:p>
          <a:endParaRPr lang="en-US" sz="1800">
            <a:cs typeface="B Zar" pitchFamily="2" charset="-78"/>
          </a:endParaRPr>
        </a:p>
      </dgm:t>
    </dgm:pt>
    <dgm:pt modelId="{DEA94C76-86C9-4105-8787-589A14578DC8}">
      <dgm:prSet custT="1"/>
      <dgm:spPr/>
      <dgm:t>
        <a:bodyPr/>
        <a:lstStyle/>
        <a:p>
          <a:pPr rtl="1"/>
          <a:r>
            <a:rPr lang="ar-SA" sz="1800" dirty="0" smtClean="0">
              <a:cs typeface="B Zar" pitchFamily="2" charset="-78"/>
            </a:rPr>
            <a:t>البته اين‌كه عكس‌العمل بازار نسبت به حوادث، عمدتاً مذاكرات 4 خرداد، چه‌مدت ادامه خواهد داشت</a:t>
          </a:r>
          <a:r>
            <a:rPr lang="fa-IR" sz="1800" dirty="0" smtClean="0">
              <a:cs typeface="B Zar" pitchFamily="2" charset="-78"/>
            </a:rPr>
            <a:t>، مهم است.</a:t>
          </a:r>
          <a:endParaRPr lang="en-US" sz="1800" dirty="0">
            <a:cs typeface="B Zar" pitchFamily="2" charset="-78"/>
          </a:endParaRPr>
        </a:p>
      </dgm:t>
    </dgm:pt>
    <dgm:pt modelId="{FF9EFEAF-1BFE-43EF-B1ED-D5C6ACD506AD}" type="parTrans" cxnId="{F1166012-85AC-4B70-B188-03457A2D8A0F}">
      <dgm:prSet/>
      <dgm:spPr/>
      <dgm:t>
        <a:bodyPr/>
        <a:lstStyle/>
        <a:p>
          <a:endParaRPr lang="en-US" sz="1800">
            <a:cs typeface="B Zar" pitchFamily="2" charset="-78"/>
          </a:endParaRPr>
        </a:p>
      </dgm:t>
    </dgm:pt>
    <dgm:pt modelId="{FB97483A-F649-4AA2-ABCC-B294DAC4C400}" type="sibTrans" cxnId="{F1166012-85AC-4B70-B188-03457A2D8A0F}">
      <dgm:prSet/>
      <dgm:spPr/>
      <dgm:t>
        <a:bodyPr/>
        <a:lstStyle/>
        <a:p>
          <a:endParaRPr lang="en-US" sz="1800">
            <a:cs typeface="B Zar" pitchFamily="2" charset="-78"/>
          </a:endParaRPr>
        </a:p>
      </dgm:t>
    </dgm:pt>
    <dgm:pt modelId="{A9FEA9D8-DC3E-40C9-A417-62971A106F28}" type="pres">
      <dgm:prSet presAssocID="{EE2B9083-EB0D-4F85-901E-B9AC8D3485C6}" presName="linear" presStyleCnt="0">
        <dgm:presLayoutVars>
          <dgm:animLvl val="lvl"/>
          <dgm:resizeHandles val="exact"/>
        </dgm:presLayoutVars>
      </dgm:prSet>
      <dgm:spPr/>
      <dgm:t>
        <a:bodyPr/>
        <a:lstStyle/>
        <a:p>
          <a:endParaRPr lang="en-US"/>
        </a:p>
      </dgm:t>
    </dgm:pt>
    <dgm:pt modelId="{B96562F1-2E19-4A53-A34F-6782EFD198CA}" type="pres">
      <dgm:prSet presAssocID="{A36DBF87-9A28-440F-8BCC-8BE14C481612}" presName="parentText" presStyleLbl="node1" presStyleIdx="0" presStyleCnt="11">
        <dgm:presLayoutVars>
          <dgm:chMax val="0"/>
          <dgm:bulletEnabled val="1"/>
        </dgm:presLayoutVars>
      </dgm:prSet>
      <dgm:spPr/>
      <dgm:t>
        <a:bodyPr/>
        <a:lstStyle/>
        <a:p>
          <a:endParaRPr lang="en-US"/>
        </a:p>
      </dgm:t>
    </dgm:pt>
    <dgm:pt modelId="{98AE32C8-507E-4840-BD53-D1181694F4BD}" type="pres">
      <dgm:prSet presAssocID="{CF42CB0C-A828-452A-8233-DD213F95F391}" presName="spacer" presStyleCnt="0"/>
      <dgm:spPr/>
    </dgm:pt>
    <dgm:pt modelId="{3BFFA920-9468-4315-9623-AB66DC30BB8C}" type="pres">
      <dgm:prSet presAssocID="{FFBCA260-C565-47AF-871E-1F9AA718363F}" presName="parentText" presStyleLbl="node1" presStyleIdx="1" presStyleCnt="11">
        <dgm:presLayoutVars>
          <dgm:chMax val="0"/>
          <dgm:bulletEnabled val="1"/>
        </dgm:presLayoutVars>
      </dgm:prSet>
      <dgm:spPr/>
      <dgm:t>
        <a:bodyPr/>
        <a:lstStyle/>
        <a:p>
          <a:endParaRPr lang="en-US"/>
        </a:p>
      </dgm:t>
    </dgm:pt>
    <dgm:pt modelId="{25A92C1F-DF52-4016-96B5-08DE203B16F1}" type="pres">
      <dgm:prSet presAssocID="{0773924F-8FF5-4D83-A3C9-37075AA0CF15}" presName="spacer" presStyleCnt="0"/>
      <dgm:spPr/>
    </dgm:pt>
    <dgm:pt modelId="{54957EFE-E282-4276-A4D5-32F1AD331F65}" type="pres">
      <dgm:prSet presAssocID="{69C052E5-F7FC-4567-A21F-1082B57D8C13}" presName="parentText" presStyleLbl="node1" presStyleIdx="2" presStyleCnt="11">
        <dgm:presLayoutVars>
          <dgm:chMax val="0"/>
          <dgm:bulletEnabled val="1"/>
        </dgm:presLayoutVars>
      </dgm:prSet>
      <dgm:spPr/>
      <dgm:t>
        <a:bodyPr/>
        <a:lstStyle/>
        <a:p>
          <a:endParaRPr lang="en-US"/>
        </a:p>
      </dgm:t>
    </dgm:pt>
    <dgm:pt modelId="{09C3E08D-3E09-4041-B36E-DB780A336028}" type="pres">
      <dgm:prSet presAssocID="{092E5EEB-2251-4BC6-8496-F51FFB609AF7}" presName="spacer" presStyleCnt="0"/>
      <dgm:spPr/>
    </dgm:pt>
    <dgm:pt modelId="{77A12A8F-031C-4A22-8AA6-03B173791AA2}" type="pres">
      <dgm:prSet presAssocID="{3570E880-7141-4341-82EB-DA16B6FCB208}" presName="parentText" presStyleLbl="node1" presStyleIdx="3" presStyleCnt="11">
        <dgm:presLayoutVars>
          <dgm:chMax val="0"/>
          <dgm:bulletEnabled val="1"/>
        </dgm:presLayoutVars>
      </dgm:prSet>
      <dgm:spPr/>
      <dgm:t>
        <a:bodyPr/>
        <a:lstStyle/>
        <a:p>
          <a:endParaRPr lang="en-US"/>
        </a:p>
      </dgm:t>
    </dgm:pt>
    <dgm:pt modelId="{7D0F4335-EED3-46B6-8EA3-2676988D9E31}" type="pres">
      <dgm:prSet presAssocID="{23695173-FED2-47DB-B6D3-ACF3B6786E97}" presName="spacer" presStyleCnt="0"/>
      <dgm:spPr/>
    </dgm:pt>
    <dgm:pt modelId="{0277D584-FEF5-4D1D-B53E-1AF4ADFB43F2}" type="pres">
      <dgm:prSet presAssocID="{3AA14DBC-0B93-40F5-9CF9-414876193D72}" presName="parentText" presStyleLbl="node1" presStyleIdx="4" presStyleCnt="11">
        <dgm:presLayoutVars>
          <dgm:chMax val="0"/>
          <dgm:bulletEnabled val="1"/>
        </dgm:presLayoutVars>
      </dgm:prSet>
      <dgm:spPr/>
      <dgm:t>
        <a:bodyPr/>
        <a:lstStyle/>
        <a:p>
          <a:endParaRPr lang="en-US"/>
        </a:p>
      </dgm:t>
    </dgm:pt>
    <dgm:pt modelId="{7FB39B8D-EF65-4878-B592-98598DEFE7F7}" type="pres">
      <dgm:prSet presAssocID="{01BD8726-96AC-4BF0-95DF-8EC6DC7C9549}" presName="spacer" presStyleCnt="0"/>
      <dgm:spPr/>
    </dgm:pt>
    <dgm:pt modelId="{D00C2478-2BD2-460C-88AA-C62AD6EC503E}" type="pres">
      <dgm:prSet presAssocID="{74617F8D-146B-43DC-8B98-7A7A791C8E1A}" presName="parentText" presStyleLbl="node1" presStyleIdx="5" presStyleCnt="11">
        <dgm:presLayoutVars>
          <dgm:chMax val="0"/>
          <dgm:bulletEnabled val="1"/>
        </dgm:presLayoutVars>
      </dgm:prSet>
      <dgm:spPr/>
      <dgm:t>
        <a:bodyPr/>
        <a:lstStyle/>
        <a:p>
          <a:endParaRPr lang="en-US"/>
        </a:p>
      </dgm:t>
    </dgm:pt>
    <dgm:pt modelId="{8F851954-A865-4A8C-B7CA-CA6B461461CC}" type="pres">
      <dgm:prSet presAssocID="{BCA68137-D5C1-479D-88F5-54B1C51C82F6}" presName="spacer" presStyleCnt="0"/>
      <dgm:spPr/>
    </dgm:pt>
    <dgm:pt modelId="{EB1EA525-B89A-415B-9496-89B55B1865CF}" type="pres">
      <dgm:prSet presAssocID="{82945566-653B-4036-BC89-7A029AC1E004}" presName="parentText" presStyleLbl="node1" presStyleIdx="6" presStyleCnt="11">
        <dgm:presLayoutVars>
          <dgm:chMax val="0"/>
          <dgm:bulletEnabled val="1"/>
        </dgm:presLayoutVars>
      </dgm:prSet>
      <dgm:spPr/>
      <dgm:t>
        <a:bodyPr/>
        <a:lstStyle/>
        <a:p>
          <a:endParaRPr lang="en-US"/>
        </a:p>
      </dgm:t>
    </dgm:pt>
    <dgm:pt modelId="{E042AC5F-2114-471A-A0AD-B4B35B221D11}" type="pres">
      <dgm:prSet presAssocID="{0064C492-A21A-4CE7-91BD-6EE0E8128274}" presName="spacer" presStyleCnt="0"/>
      <dgm:spPr/>
    </dgm:pt>
    <dgm:pt modelId="{779E109B-910C-49DC-A04F-246103092B86}" type="pres">
      <dgm:prSet presAssocID="{53DC727D-562D-4E9C-8D4C-355EF2684349}" presName="parentText" presStyleLbl="node1" presStyleIdx="7" presStyleCnt="11">
        <dgm:presLayoutVars>
          <dgm:chMax val="0"/>
          <dgm:bulletEnabled val="1"/>
        </dgm:presLayoutVars>
      </dgm:prSet>
      <dgm:spPr/>
      <dgm:t>
        <a:bodyPr/>
        <a:lstStyle/>
        <a:p>
          <a:endParaRPr lang="en-US"/>
        </a:p>
      </dgm:t>
    </dgm:pt>
    <dgm:pt modelId="{751083CF-17B0-479A-A76C-18CAEF61C983}" type="pres">
      <dgm:prSet presAssocID="{4CE804AC-F239-4BA0-B4A0-C39F36E98B29}" presName="spacer" presStyleCnt="0"/>
      <dgm:spPr/>
    </dgm:pt>
    <dgm:pt modelId="{5B140983-187E-4E58-916C-21A341BDA8C7}" type="pres">
      <dgm:prSet presAssocID="{E27BDA40-E3B7-4422-A1D8-149E83B0D2D9}" presName="parentText" presStyleLbl="node1" presStyleIdx="8" presStyleCnt="11">
        <dgm:presLayoutVars>
          <dgm:chMax val="0"/>
          <dgm:bulletEnabled val="1"/>
        </dgm:presLayoutVars>
      </dgm:prSet>
      <dgm:spPr/>
      <dgm:t>
        <a:bodyPr/>
        <a:lstStyle/>
        <a:p>
          <a:endParaRPr lang="en-US"/>
        </a:p>
      </dgm:t>
    </dgm:pt>
    <dgm:pt modelId="{2CDB6BE2-1EC6-4432-804B-7E1D31A9C9ED}" type="pres">
      <dgm:prSet presAssocID="{B5B0BB51-1AE7-4D19-9887-E2FF7703382E}" presName="spacer" presStyleCnt="0"/>
      <dgm:spPr/>
    </dgm:pt>
    <dgm:pt modelId="{62B75575-D5F2-4E33-AD91-5E222D981F73}" type="pres">
      <dgm:prSet presAssocID="{A65E932D-A5C1-454D-B64A-996DAA45F37B}" presName="parentText" presStyleLbl="node1" presStyleIdx="9" presStyleCnt="11">
        <dgm:presLayoutVars>
          <dgm:chMax val="0"/>
          <dgm:bulletEnabled val="1"/>
        </dgm:presLayoutVars>
      </dgm:prSet>
      <dgm:spPr/>
      <dgm:t>
        <a:bodyPr/>
        <a:lstStyle/>
        <a:p>
          <a:endParaRPr lang="en-US"/>
        </a:p>
      </dgm:t>
    </dgm:pt>
    <dgm:pt modelId="{455812F7-7514-4081-86BD-138CAEE47EBC}" type="pres">
      <dgm:prSet presAssocID="{4CEB9C86-2136-4ED0-A955-AF18FE580602}" presName="spacer" presStyleCnt="0"/>
      <dgm:spPr/>
    </dgm:pt>
    <dgm:pt modelId="{2B6B0083-EADC-4FC8-A539-95CD5897A502}" type="pres">
      <dgm:prSet presAssocID="{DEA94C76-86C9-4105-8787-589A14578DC8}" presName="parentText" presStyleLbl="node1" presStyleIdx="10" presStyleCnt="11">
        <dgm:presLayoutVars>
          <dgm:chMax val="0"/>
          <dgm:bulletEnabled val="1"/>
        </dgm:presLayoutVars>
      </dgm:prSet>
      <dgm:spPr/>
      <dgm:t>
        <a:bodyPr/>
        <a:lstStyle/>
        <a:p>
          <a:endParaRPr lang="en-US"/>
        </a:p>
      </dgm:t>
    </dgm:pt>
  </dgm:ptLst>
  <dgm:cxnLst>
    <dgm:cxn modelId="{2C96C18B-3935-48B5-B09F-E68180BC730D}" type="presOf" srcId="{DEA94C76-86C9-4105-8787-589A14578DC8}" destId="{2B6B0083-EADC-4FC8-A539-95CD5897A502}" srcOrd="0" destOrd="0" presId="urn:microsoft.com/office/officeart/2005/8/layout/vList2"/>
    <dgm:cxn modelId="{2824DC7B-1628-4695-9A60-C6329EA3F23A}" type="presOf" srcId="{82945566-653B-4036-BC89-7A029AC1E004}" destId="{EB1EA525-B89A-415B-9496-89B55B1865CF}" srcOrd="0" destOrd="0" presId="urn:microsoft.com/office/officeart/2005/8/layout/vList2"/>
    <dgm:cxn modelId="{91012D1E-77F3-4EA0-A479-EEC8FBD16148}" type="presOf" srcId="{3AA14DBC-0B93-40F5-9CF9-414876193D72}" destId="{0277D584-FEF5-4D1D-B53E-1AF4ADFB43F2}" srcOrd="0" destOrd="0" presId="urn:microsoft.com/office/officeart/2005/8/layout/vList2"/>
    <dgm:cxn modelId="{F1166012-85AC-4B70-B188-03457A2D8A0F}" srcId="{EE2B9083-EB0D-4F85-901E-B9AC8D3485C6}" destId="{DEA94C76-86C9-4105-8787-589A14578DC8}" srcOrd="10" destOrd="0" parTransId="{FF9EFEAF-1BFE-43EF-B1ED-D5C6ACD506AD}" sibTransId="{FB97483A-F649-4AA2-ABCC-B294DAC4C400}"/>
    <dgm:cxn modelId="{A5F231FD-A864-462B-8184-84A9A348C136}" type="presOf" srcId="{E27BDA40-E3B7-4422-A1D8-149E83B0D2D9}" destId="{5B140983-187E-4E58-916C-21A341BDA8C7}" srcOrd="0" destOrd="0" presId="urn:microsoft.com/office/officeart/2005/8/layout/vList2"/>
    <dgm:cxn modelId="{73DEF3C6-3A80-4603-9D52-0E5AD91D59BC}" srcId="{EE2B9083-EB0D-4F85-901E-B9AC8D3485C6}" destId="{FFBCA260-C565-47AF-871E-1F9AA718363F}" srcOrd="1" destOrd="0" parTransId="{D6AF822F-938D-4378-A4D1-EE578DC2688C}" sibTransId="{0773924F-8FF5-4D83-A3C9-37075AA0CF15}"/>
    <dgm:cxn modelId="{9162C447-FBD5-42F5-9292-903FE3112455}" type="presOf" srcId="{74617F8D-146B-43DC-8B98-7A7A791C8E1A}" destId="{D00C2478-2BD2-460C-88AA-C62AD6EC503E}" srcOrd="0" destOrd="0" presId="urn:microsoft.com/office/officeart/2005/8/layout/vList2"/>
    <dgm:cxn modelId="{3BBC89E3-1A63-4192-AC30-70D4C84EB695}" srcId="{EE2B9083-EB0D-4F85-901E-B9AC8D3485C6}" destId="{82945566-653B-4036-BC89-7A029AC1E004}" srcOrd="6" destOrd="0" parTransId="{C540026E-D5CD-462E-A32C-9220DD59D8FF}" sibTransId="{0064C492-A21A-4CE7-91BD-6EE0E8128274}"/>
    <dgm:cxn modelId="{497BDCE7-26C6-422C-BADB-83062049D0C5}" type="presOf" srcId="{53DC727D-562D-4E9C-8D4C-355EF2684349}" destId="{779E109B-910C-49DC-A04F-246103092B86}" srcOrd="0" destOrd="0" presId="urn:microsoft.com/office/officeart/2005/8/layout/vList2"/>
    <dgm:cxn modelId="{142F5526-F07F-4078-B05E-A66348E464AE}" srcId="{EE2B9083-EB0D-4F85-901E-B9AC8D3485C6}" destId="{69C052E5-F7FC-4567-A21F-1082B57D8C13}" srcOrd="2" destOrd="0" parTransId="{51584889-8FA9-4B48-8577-FDCEBCFF0D73}" sibTransId="{092E5EEB-2251-4BC6-8496-F51FFB609AF7}"/>
    <dgm:cxn modelId="{87C04819-FE97-4D9F-997E-68B960100982}" srcId="{EE2B9083-EB0D-4F85-901E-B9AC8D3485C6}" destId="{A65E932D-A5C1-454D-B64A-996DAA45F37B}" srcOrd="9" destOrd="0" parTransId="{3883EC52-C3D3-4B81-8C66-454F09FDFCE9}" sibTransId="{4CEB9C86-2136-4ED0-A955-AF18FE580602}"/>
    <dgm:cxn modelId="{DF2DB88F-EF58-41F8-8992-11611C046804}" type="presOf" srcId="{EE2B9083-EB0D-4F85-901E-B9AC8D3485C6}" destId="{A9FEA9D8-DC3E-40C9-A417-62971A106F28}" srcOrd="0" destOrd="0" presId="urn:microsoft.com/office/officeart/2005/8/layout/vList2"/>
    <dgm:cxn modelId="{60B7842C-479F-4966-A945-663EF136845C}" srcId="{EE2B9083-EB0D-4F85-901E-B9AC8D3485C6}" destId="{A36DBF87-9A28-440F-8BCC-8BE14C481612}" srcOrd="0" destOrd="0" parTransId="{BA260EA8-02F2-4819-B06A-E953D94E0F6B}" sibTransId="{CF42CB0C-A828-452A-8233-DD213F95F391}"/>
    <dgm:cxn modelId="{4AE4B9FF-F00C-4494-A262-116473BDBE87}" srcId="{EE2B9083-EB0D-4F85-901E-B9AC8D3485C6}" destId="{E27BDA40-E3B7-4422-A1D8-149E83B0D2D9}" srcOrd="8" destOrd="0" parTransId="{12A64D0A-362E-4984-870E-6F037938BF04}" sibTransId="{B5B0BB51-1AE7-4D19-9887-E2FF7703382E}"/>
    <dgm:cxn modelId="{A71AB101-4245-42E8-B237-0E75D41B701C}" type="presOf" srcId="{3570E880-7141-4341-82EB-DA16B6FCB208}" destId="{77A12A8F-031C-4A22-8AA6-03B173791AA2}" srcOrd="0" destOrd="0" presId="urn:microsoft.com/office/officeart/2005/8/layout/vList2"/>
    <dgm:cxn modelId="{6A2F5912-9553-4FC1-AC09-FA14A1694C4E}" srcId="{EE2B9083-EB0D-4F85-901E-B9AC8D3485C6}" destId="{74617F8D-146B-43DC-8B98-7A7A791C8E1A}" srcOrd="5" destOrd="0" parTransId="{54524970-DADD-4B2B-BBF8-B5A5BAE4FB65}" sibTransId="{BCA68137-D5C1-479D-88F5-54B1C51C82F6}"/>
    <dgm:cxn modelId="{8DBB1897-64BB-4F2A-9E9C-DACB23863B66}" type="presOf" srcId="{FFBCA260-C565-47AF-871E-1F9AA718363F}" destId="{3BFFA920-9468-4315-9623-AB66DC30BB8C}" srcOrd="0" destOrd="0" presId="urn:microsoft.com/office/officeart/2005/8/layout/vList2"/>
    <dgm:cxn modelId="{FC4EC796-CCD9-40C7-9747-85CC58932F10}" type="presOf" srcId="{A65E932D-A5C1-454D-B64A-996DAA45F37B}" destId="{62B75575-D5F2-4E33-AD91-5E222D981F73}" srcOrd="0" destOrd="0" presId="urn:microsoft.com/office/officeart/2005/8/layout/vList2"/>
    <dgm:cxn modelId="{1BECCF64-FC1E-4330-9AB5-AEE1BBB74910}" srcId="{EE2B9083-EB0D-4F85-901E-B9AC8D3485C6}" destId="{3570E880-7141-4341-82EB-DA16B6FCB208}" srcOrd="3" destOrd="0" parTransId="{FD7AAF84-481F-4AD4-B9AF-C0E69A1048DF}" sibTransId="{23695173-FED2-47DB-B6D3-ACF3B6786E97}"/>
    <dgm:cxn modelId="{D4CD4DEF-F4C1-4AFC-886B-D0D9C47CFCDD}" type="presOf" srcId="{69C052E5-F7FC-4567-A21F-1082B57D8C13}" destId="{54957EFE-E282-4276-A4D5-32F1AD331F65}" srcOrd="0" destOrd="0" presId="urn:microsoft.com/office/officeart/2005/8/layout/vList2"/>
    <dgm:cxn modelId="{5EB62547-24DF-4B7B-89A8-C2DC4A1E24DB}" srcId="{EE2B9083-EB0D-4F85-901E-B9AC8D3485C6}" destId="{53DC727D-562D-4E9C-8D4C-355EF2684349}" srcOrd="7" destOrd="0" parTransId="{770124DF-93AD-428C-AB09-2B1B42DD151B}" sibTransId="{4CE804AC-F239-4BA0-B4A0-C39F36E98B29}"/>
    <dgm:cxn modelId="{1096C2DA-6B0D-404F-8483-EE74D6B8DD36}" type="presOf" srcId="{A36DBF87-9A28-440F-8BCC-8BE14C481612}" destId="{B96562F1-2E19-4A53-A34F-6782EFD198CA}" srcOrd="0" destOrd="0" presId="urn:microsoft.com/office/officeart/2005/8/layout/vList2"/>
    <dgm:cxn modelId="{DC344CD8-B2A2-4111-B8CD-F6C621CA4719}" srcId="{EE2B9083-EB0D-4F85-901E-B9AC8D3485C6}" destId="{3AA14DBC-0B93-40F5-9CF9-414876193D72}" srcOrd="4" destOrd="0" parTransId="{B4440E93-5BED-4D47-A7A5-DE26F351942C}" sibTransId="{01BD8726-96AC-4BF0-95DF-8EC6DC7C9549}"/>
    <dgm:cxn modelId="{467C3D6C-E081-47FE-BD5A-C20C42C29CEA}" type="presParOf" srcId="{A9FEA9D8-DC3E-40C9-A417-62971A106F28}" destId="{B96562F1-2E19-4A53-A34F-6782EFD198CA}" srcOrd="0" destOrd="0" presId="urn:microsoft.com/office/officeart/2005/8/layout/vList2"/>
    <dgm:cxn modelId="{8A801EB8-CE0C-4750-817B-6720206C6DFE}" type="presParOf" srcId="{A9FEA9D8-DC3E-40C9-A417-62971A106F28}" destId="{98AE32C8-507E-4840-BD53-D1181694F4BD}" srcOrd="1" destOrd="0" presId="urn:microsoft.com/office/officeart/2005/8/layout/vList2"/>
    <dgm:cxn modelId="{ABB16C49-81CD-4A1C-B1E7-8784DEE0DCD8}" type="presParOf" srcId="{A9FEA9D8-DC3E-40C9-A417-62971A106F28}" destId="{3BFFA920-9468-4315-9623-AB66DC30BB8C}" srcOrd="2" destOrd="0" presId="urn:microsoft.com/office/officeart/2005/8/layout/vList2"/>
    <dgm:cxn modelId="{204D7F5B-A9BA-4355-892C-DEE27976DAFA}" type="presParOf" srcId="{A9FEA9D8-DC3E-40C9-A417-62971A106F28}" destId="{25A92C1F-DF52-4016-96B5-08DE203B16F1}" srcOrd="3" destOrd="0" presId="urn:microsoft.com/office/officeart/2005/8/layout/vList2"/>
    <dgm:cxn modelId="{1349CA5E-63B7-429A-AE16-E88FA26BF7D9}" type="presParOf" srcId="{A9FEA9D8-DC3E-40C9-A417-62971A106F28}" destId="{54957EFE-E282-4276-A4D5-32F1AD331F65}" srcOrd="4" destOrd="0" presId="urn:microsoft.com/office/officeart/2005/8/layout/vList2"/>
    <dgm:cxn modelId="{16290939-BB6B-4855-BA3B-7636D0B45934}" type="presParOf" srcId="{A9FEA9D8-DC3E-40C9-A417-62971A106F28}" destId="{09C3E08D-3E09-4041-B36E-DB780A336028}" srcOrd="5" destOrd="0" presId="urn:microsoft.com/office/officeart/2005/8/layout/vList2"/>
    <dgm:cxn modelId="{3EA279B5-C47F-4FEB-B788-245254F0A540}" type="presParOf" srcId="{A9FEA9D8-DC3E-40C9-A417-62971A106F28}" destId="{77A12A8F-031C-4A22-8AA6-03B173791AA2}" srcOrd="6" destOrd="0" presId="urn:microsoft.com/office/officeart/2005/8/layout/vList2"/>
    <dgm:cxn modelId="{76C34936-C37A-4EEB-B556-C52C8B23D4CC}" type="presParOf" srcId="{A9FEA9D8-DC3E-40C9-A417-62971A106F28}" destId="{7D0F4335-EED3-46B6-8EA3-2676988D9E31}" srcOrd="7" destOrd="0" presId="urn:microsoft.com/office/officeart/2005/8/layout/vList2"/>
    <dgm:cxn modelId="{35C490FD-0C3F-4759-B7DA-4AE5BF1469BB}" type="presParOf" srcId="{A9FEA9D8-DC3E-40C9-A417-62971A106F28}" destId="{0277D584-FEF5-4D1D-B53E-1AF4ADFB43F2}" srcOrd="8" destOrd="0" presId="urn:microsoft.com/office/officeart/2005/8/layout/vList2"/>
    <dgm:cxn modelId="{2AF07539-D065-4E64-91A5-4B265EA42C47}" type="presParOf" srcId="{A9FEA9D8-DC3E-40C9-A417-62971A106F28}" destId="{7FB39B8D-EF65-4878-B592-98598DEFE7F7}" srcOrd="9" destOrd="0" presId="urn:microsoft.com/office/officeart/2005/8/layout/vList2"/>
    <dgm:cxn modelId="{7318015E-A03A-4D3B-BFC7-8542BB7348DB}" type="presParOf" srcId="{A9FEA9D8-DC3E-40C9-A417-62971A106F28}" destId="{D00C2478-2BD2-460C-88AA-C62AD6EC503E}" srcOrd="10" destOrd="0" presId="urn:microsoft.com/office/officeart/2005/8/layout/vList2"/>
    <dgm:cxn modelId="{4851015C-4A10-4F25-B6BA-123D77E4F53E}" type="presParOf" srcId="{A9FEA9D8-DC3E-40C9-A417-62971A106F28}" destId="{8F851954-A865-4A8C-B7CA-CA6B461461CC}" srcOrd="11" destOrd="0" presId="urn:microsoft.com/office/officeart/2005/8/layout/vList2"/>
    <dgm:cxn modelId="{891C9DBC-E3C7-4F76-AB55-46C2E6D29475}" type="presParOf" srcId="{A9FEA9D8-DC3E-40C9-A417-62971A106F28}" destId="{EB1EA525-B89A-415B-9496-89B55B1865CF}" srcOrd="12" destOrd="0" presId="urn:microsoft.com/office/officeart/2005/8/layout/vList2"/>
    <dgm:cxn modelId="{1B5D0CB6-C1F4-4CCC-B956-5DA628A95A13}" type="presParOf" srcId="{A9FEA9D8-DC3E-40C9-A417-62971A106F28}" destId="{E042AC5F-2114-471A-A0AD-B4B35B221D11}" srcOrd="13" destOrd="0" presId="urn:microsoft.com/office/officeart/2005/8/layout/vList2"/>
    <dgm:cxn modelId="{58189AB3-A9AA-4016-9DDB-0B43EF03B629}" type="presParOf" srcId="{A9FEA9D8-DC3E-40C9-A417-62971A106F28}" destId="{779E109B-910C-49DC-A04F-246103092B86}" srcOrd="14" destOrd="0" presId="urn:microsoft.com/office/officeart/2005/8/layout/vList2"/>
    <dgm:cxn modelId="{8A68675D-E775-488F-9512-70215A36159B}" type="presParOf" srcId="{A9FEA9D8-DC3E-40C9-A417-62971A106F28}" destId="{751083CF-17B0-479A-A76C-18CAEF61C983}" srcOrd="15" destOrd="0" presId="urn:microsoft.com/office/officeart/2005/8/layout/vList2"/>
    <dgm:cxn modelId="{07C48742-11A2-4C0D-9927-1830C0F3A27D}" type="presParOf" srcId="{A9FEA9D8-DC3E-40C9-A417-62971A106F28}" destId="{5B140983-187E-4E58-916C-21A341BDA8C7}" srcOrd="16" destOrd="0" presId="urn:microsoft.com/office/officeart/2005/8/layout/vList2"/>
    <dgm:cxn modelId="{2F37F8C7-5211-45B4-B23B-C1E63EB59233}" type="presParOf" srcId="{A9FEA9D8-DC3E-40C9-A417-62971A106F28}" destId="{2CDB6BE2-1EC6-4432-804B-7E1D31A9C9ED}" srcOrd="17" destOrd="0" presId="urn:microsoft.com/office/officeart/2005/8/layout/vList2"/>
    <dgm:cxn modelId="{DBF2C2A2-5E42-4A93-84B2-C667098B0D6E}" type="presParOf" srcId="{A9FEA9D8-DC3E-40C9-A417-62971A106F28}" destId="{62B75575-D5F2-4E33-AD91-5E222D981F73}" srcOrd="18" destOrd="0" presId="urn:microsoft.com/office/officeart/2005/8/layout/vList2"/>
    <dgm:cxn modelId="{7C68F8F5-814E-41F0-973E-2495A857C1C2}" type="presParOf" srcId="{A9FEA9D8-DC3E-40C9-A417-62971A106F28}" destId="{455812F7-7514-4081-86BD-138CAEE47EBC}" srcOrd="19" destOrd="0" presId="urn:microsoft.com/office/officeart/2005/8/layout/vList2"/>
    <dgm:cxn modelId="{EFC1F3A9-F932-4FC9-ACBC-F81170BDB649}" type="presParOf" srcId="{A9FEA9D8-DC3E-40C9-A417-62971A106F28}" destId="{2B6B0083-EADC-4FC8-A539-95CD5897A502}" srcOrd="2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218EE570-D127-4F3C-838C-3AC11B2259F1}" type="doc">
      <dgm:prSet loTypeId="urn:microsoft.com/office/officeart/2005/8/layout/hProcess9" loCatId="process" qsTypeId="urn:microsoft.com/office/officeart/2005/8/quickstyle/3d2" qsCatId="3D" csTypeId="urn:microsoft.com/office/officeart/2005/8/colors/colorful1#3" csCatId="colorful"/>
      <dgm:spPr/>
      <dgm:t>
        <a:bodyPr/>
        <a:lstStyle/>
        <a:p>
          <a:pPr rtl="1"/>
          <a:endParaRPr lang="fa-IR"/>
        </a:p>
      </dgm:t>
    </dgm:pt>
    <dgm:pt modelId="{EBAB5285-60AB-487C-AD1E-774DB147F537}">
      <dgm:prSet/>
      <dgm:spPr/>
      <dgm:t>
        <a:bodyPr/>
        <a:lstStyle/>
        <a:p>
          <a:pPr rtl="1"/>
          <a:r>
            <a:rPr lang="fa-IR" b="0" dirty="0" smtClean="0">
              <a:cs typeface="B Mitra" pitchFamily="2" charset="-78"/>
            </a:rPr>
            <a:t>افزایش قیمت حامل‌های انرژی</a:t>
          </a:r>
          <a:endParaRPr lang="en-US" b="0" dirty="0">
            <a:cs typeface="B Mitra" pitchFamily="2" charset="-78"/>
          </a:endParaRPr>
        </a:p>
      </dgm:t>
    </dgm:pt>
    <dgm:pt modelId="{35E6B2FA-EFEC-47D2-8B3B-B0E2D1202449}" type="parTrans" cxnId="{25FDCB51-017B-4C2D-BA06-F7505BF1133E}">
      <dgm:prSet/>
      <dgm:spPr/>
      <dgm:t>
        <a:bodyPr/>
        <a:lstStyle/>
        <a:p>
          <a:pPr rtl="1"/>
          <a:endParaRPr lang="fa-IR" b="0">
            <a:cs typeface="B Mitra" pitchFamily="2" charset="-78"/>
          </a:endParaRPr>
        </a:p>
      </dgm:t>
    </dgm:pt>
    <dgm:pt modelId="{C9ED6D6C-9F63-4159-B51F-9F383808A0A9}" type="sibTrans" cxnId="{25FDCB51-017B-4C2D-BA06-F7505BF1133E}">
      <dgm:prSet/>
      <dgm:spPr/>
      <dgm:t>
        <a:bodyPr/>
        <a:lstStyle/>
        <a:p>
          <a:pPr rtl="1"/>
          <a:endParaRPr lang="fa-IR" b="0">
            <a:cs typeface="B Mitra" pitchFamily="2" charset="-78"/>
          </a:endParaRPr>
        </a:p>
      </dgm:t>
    </dgm:pt>
    <dgm:pt modelId="{F57F81A0-2D94-42CA-8A4A-A9A164AF6299}">
      <dgm:prSet/>
      <dgm:spPr/>
      <dgm:t>
        <a:bodyPr/>
        <a:lstStyle/>
        <a:p>
          <a:pPr rtl="1"/>
          <a:r>
            <a:rPr lang="fa-IR" b="0" dirty="0" smtClean="0">
              <a:cs typeface="B Mitra" pitchFamily="2" charset="-78"/>
            </a:rPr>
            <a:t>افزایش تورم</a:t>
          </a:r>
          <a:endParaRPr lang="en-US" b="0" dirty="0">
            <a:cs typeface="B Mitra" pitchFamily="2" charset="-78"/>
          </a:endParaRPr>
        </a:p>
      </dgm:t>
    </dgm:pt>
    <dgm:pt modelId="{B486E08E-58AD-4386-BD31-2EBF71D21C0C}" type="parTrans" cxnId="{4D0B7D24-A197-4529-AE8B-83F20C5879F2}">
      <dgm:prSet/>
      <dgm:spPr/>
      <dgm:t>
        <a:bodyPr/>
        <a:lstStyle/>
        <a:p>
          <a:pPr rtl="1"/>
          <a:endParaRPr lang="fa-IR" b="0">
            <a:cs typeface="B Mitra" pitchFamily="2" charset="-78"/>
          </a:endParaRPr>
        </a:p>
      </dgm:t>
    </dgm:pt>
    <dgm:pt modelId="{137FBF68-CC03-44AF-8018-9C41138F3C86}" type="sibTrans" cxnId="{4D0B7D24-A197-4529-AE8B-83F20C5879F2}">
      <dgm:prSet/>
      <dgm:spPr/>
      <dgm:t>
        <a:bodyPr/>
        <a:lstStyle/>
        <a:p>
          <a:pPr rtl="1"/>
          <a:endParaRPr lang="fa-IR" b="0">
            <a:cs typeface="B Mitra" pitchFamily="2" charset="-78"/>
          </a:endParaRPr>
        </a:p>
      </dgm:t>
    </dgm:pt>
    <dgm:pt modelId="{080D1666-DC8B-40D5-A96E-FC92B1D6A79E}">
      <dgm:prSet/>
      <dgm:spPr/>
      <dgm:t>
        <a:bodyPr/>
        <a:lstStyle/>
        <a:p>
          <a:pPr rtl="1"/>
          <a:r>
            <a:rPr lang="fa-IR" b="0" dirty="0" smtClean="0">
              <a:cs typeface="B Mitra" pitchFamily="2" charset="-78"/>
            </a:rPr>
            <a:t>فشار برای افزایش قیمت پول</a:t>
          </a:r>
          <a:endParaRPr lang="en-US" b="0" dirty="0">
            <a:cs typeface="B Mitra" pitchFamily="2" charset="-78"/>
          </a:endParaRPr>
        </a:p>
      </dgm:t>
    </dgm:pt>
    <dgm:pt modelId="{39837573-3071-4161-B81B-7A1627A50759}" type="parTrans" cxnId="{571118F6-5263-44D7-8A57-0A0863025D2C}">
      <dgm:prSet/>
      <dgm:spPr/>
      <dgm:t>
        <a:bodyPr/>
        <a:lstStyle/>
        <a:p>
          <a:pPr rtl="1"/>
          <a:endParaRPr lang="fa-IR" b="0">
            <a:cs typeface="B Mitra" pitchFamily="2" charset="-78"/>
          </a:endParaRPr>
        </a:p>
      </dgm:t>
    </dgm:pt>
    <dgm:pt modelId="{9CFE24EF-03AE-42D2-AC10-A368F9270541}" type="sibTrans" cxnId="{571118F6-5263-44D7-8A57-0A0863025D2C}">
      <dgm:prSet/>
      <dgm:spPr/>
      <dgm:t>
        <a:bodyPr/>
        <a:lstStyle/>
        <a:p>
          <a:pPr rtl="1"/>
          <a:endParaRPr lang="fa-IR" b="0">
            <a:cs typeface="B Mitra" pitchFamily="2" charset="-78"/>
          </a:endParaRPr>
        </a:p>
      </dgm:t>
    </dgm:pt>
    <dgm:pt modelId="{B09597E4-5388-4F3B-BD59-26D3404CF5B6}">
      <dgm:prSet/>
      <dgm:spPr/>
      <dgm:t>
        <a:bodyPr/>
        <a:lstStyle/>
        <a:p>
          <a:pPr rtl="1"/>
          <a:r>
            <a:rPr lang="fa-IR" b="0" dirty="0" smtClean="0">
              <a:cs typeface="B Mitra" pitchFamily="2" charset="-78"/>
            </a:rPr>
            <a:t>فشار برای افزایش قیمت ارز</a:t>
          </a:r>
          <a:endParaRPr lang="fa-IR" b="0" dirty="0">
            <a:cs typeface="B Mitra" pitchFamily="2" charset="-78"/>
          </a:endParaRPr>
        </a:p>
      </dgm:t>
    </dgm:pt>
    <dgm:pt modelId="{35077C58-849C-4C64-BFCE-5E53FA56D710}" type="parTrans" cxnId="{0180EAD7-02DB-4DC6-B7C8-DF82874AEBCC}">
      <dgm:prSet/>
      <dgm:spPr/>
      <dgm:t>
        <a:bodyPr/>
        <a:lstStyle/>
        <a:p>
          <a:pPr rtl="1"/>
          <a:endParaRPr lang="fa-IR" b="0">
            <a:cs typeface="B Mitra" pitchFamily="2" charset="-78"/>
          </a:endParaRPr>
        </a:p>
      </dgm:t>
    </dgm:pt>
    <dgm:pt modelId="{36520E8D-1735-45C2-A430-72F6A60608D6}" type="sibTrans" cxnId="{0180EAD7-02DB-4DC6-B7C8-DF82874AEBCC}">
      <dgm:prSet/>
      <dgm:spPr/>
      <dgm:t>
        <a:bodyPr/>
        <a:lstStyle/>
        <a:p>
          <a:pPr rtl="1"/>
          <a:endParaRPr lang="fa-IR" b="0">
            <a:cs typeface="B Mitra" pitchFamily="2" charset="-78"/>
          </a:endParaRPr>
        </a:p>
      </dgm:t>
    </dgm:pt>
    <dgm:pt modelId="{5C66057B-2646-408D-8619-199A0DBD022C}" type="pres">
      <dgm:prSet presAssocID="{218EE570-D127-4F3C-838C-3AC11B2259F1}" presName="CompostProcess" presStyleCnt="0">
        <dgm:presLayoutVars>
          <dgm:dir/>
          <dgm:resizeHandles val="exact"/>
        </dgm:presLayoutVars>
      </dgm:prSet>
      <dgm:spPr/>
      <dgm:t>
        <a:bodyPr/>
        <a:lstStyle/>
        <a:p>
          <a:pPr rtl="1"/>
          <a:endParaRPr lang="fa-IR"/>
        </a:p>
      </dgm:t>
    </dgm:pt>
    <dgm:pt modelId="{D03D0890-ECB4-4C4B-B2CA-330BC98D86A1}" type="pres">
      <dgm:prSet presAssocID="{218EE570-D127-4F3C-838C-3AC11B2259F1}" presName="arrow" presStyleLbl="bgShp" presStyleIdx="0" presStyleCnt="1"/>
      <dgm:spPr/>
    </dgm:pt>
    <dgm:pt modelId="{E7FE25BA-30EE-4606-8116-12822CC9B32C}" type="pres">
      <dgm:prSet presAssocID="{218EE570-D127-4F3C-838C-3AC11B2259F1}" presName="linearProcess" presStyleCnt="0"/>
      <dgm:spPr/>
    </dgm:pt>
    <dgm:pt modelId="{424F1A3B-5DC1-4FDF-AF85-DD4D278BC362}" type="pres">
      <dgm:prSet presAssocID="{EBAB5285-60AB-487C-AD1E-774DB147F537}" presName="textNode" presStyleLbl="node1" presStyleIdx="0" presStyleCnt="4">
        <dgm:presLayoutVars>
          <dgm:bulletEnabled val="1"/>
        </dgm:presLayoutVars>
      </dgm:prSet>
      <dgm:spPr/>
      <dgm:t>
        <a:bodyPr/>
        <a:lstStyle/>
        <a:p>
          <a:pPr rtl="1"/>
          <a:endParaRPr lang="fa-IR"/>
        </a:p>
      </dgm:t>
    </dgm:pt>
    <dgm:pt modelId="{7330A3BD-1961-4956-8BD4-878F17142AC9}" type="pres">
      <dgm:prSet presAssocID="{C9ED6D6C-9F63-4159-B51F-9F383808A0A9}" presName="sibTrans" presStyleCnt="0"/>
      <dgm:spPr/>
    </dgm:pt>
    <dgm:pt modelId="{764E088F-6792-46B1-8FA9-B307B648EB2C}" type="pres">
      <dgm:prSet presAssocID="{F57F81A0-2D94-42CA-8A4A-A9A164AF6299}" presName="textNode" presStyleLbl="node1" presStyleIdx="1" presStyleCnt="4">
        <dgm:presLayoutVars>
          <dgm:bulletEnabled val="1"/>
        </dgm:presLayoutVars>
      </dgm:prSet>
      <dgm:spPr/>
      <dgm:t>
        <a:bodyPr/>
        <a:lstStyle/>
        <a:p>
          <a:pPr rtl="1"/>
          <a:endParaRPr lang="fa-IR"/>
        </a:p>
      </dgm:t>
    </dgm:pt>
    <dgm:pt modelId="{0DFEEB4D-48A1-4F7D-BAE8-036B6290405E}" type="pres">
      <dgm:prSet presAssocID="{137FBF68-CC03-44AF-8018-9C41138F3C86}" presName="sibTrans" presStyleCnt="0"/>
      <dgm:spPr/>
    </dgm:pt>
    <dgm:pt modelId="{7E884C41-708E-40C1-9DA0-D47C3B882586}" type="pres">
      <dgm:prSet presAssocID="{080D1666-DC8B-40D5-A96E-FC92B1D6A79E}" presName="textNode" presStyleLbl="node1" presStyleIdx="2" presStyleCnt="4">
        <dgm:presLayoutVars>
          <dgm:bulletEnabled val="1"/>
        </dgm:presLayoutVars>
      </dgm:prSet>
      <dgm:spPr/>
      <dgm:t>
        <a:bodyPr/>
        <a:lstStyle/>
        <a:p>
          <a:pPr rtl="1"/>
          <a:endParaRPr lang="fa-IR"/>
        </a:p>
      </dgm:t>
    </dgm:pt>
    <dgm:pt modelId="{71FAADBE-DE75-4B33-B1D1-F39274CF1A21}" type="pres">
      <dgm:prSet presAssocID="{9CFE24EF-03AE-42D2-AC10-A368F9270541}" presName="sibTrans" presStyleCnt="0"/>
      <dgm:spPr/>
    </dgm:pt>
    <dgm:pt modelId="{DF6BA13B-6586-409C-8F8E-627AF202BE2C}" type="pres">
      <dgm:prSet presAssocID="{B09597E4-5388-4F3B-BD59-26D3404CF5B6}" presName="textNode" presStyleLbl="node1" presStyleIdx="3" presStyleCnt="4">
        <dgm:presLayoutVars>
          <dgm:bulletEnabled val="1"/>
        </dgm:presLayoutVars>
      </dgm:prSet>
      <dgm:spPr/>
      <dgm:t>
        <a:bodyPr/>
        <a:lstStyle/>
        <a:p>
          <a:pPr rtl="1"/>
          <a:endParaRPr lang="fa-IR"/>
        </a:p>
      </dgm:t>
    </dgm:pt>
  </dgm:ptLst>
  <dgm:cxnLst>
    <dgm:cxn modelId="{571118F6-5263-44D7-8A57-0A0863025D2C}" srcId="{218EE570-D127-4F3C-838C-3AC11B2259F1}" destId="{080D1666-DC8B-40D5-A96E-FC92B1D6A79E}" srcOrd="2" destOrd="0" parTransId="{39837573-3071-4161-B81B-7A1627A50759}" sibTransId="{9CFE24EF-03AE-42D2-AC10-A368F9270541}"/>
    <dgm:cxn modelId="{25FDCB51-017B-4C2D-BA06-F7505BF1133E}" srcId="{218EE570-D127-4F3C-838C-3AC11B2259F1}" destId="{EBAB5285-60AB-487C-AD1E-774DB147F537}" srcOrd="0" destOrd="0" parTransId="{35E6B2FA-EFEC-47D2-8B3B-B0E2D1202449}" sibTransId="{C9ED6D6C-9F63-4159-B51F-9F383808A0A9}"/>
    <dgm:cxn modelId="{BAD38F32-043F-4A16-B4AE-A7F65E6208F2}" type="presOf" srcId="{080D1666-DC8B-40D5-A96E-FC92B1D6A79E}" destId="{7E884C41-708E-40C1-9DA0-D47C3B882586}" srcOrd="0" destOrd="0" presId="urn:microsoft.com/office/officeart/2005/8/layout/hProcess9"/>
    <dgm:cxn modelId="{4D0B7D24-A197-4529-AE8B-83F20C5879F2}" srcId="{218EE570-D127-4F3C-838C-3AC11B2259F1}" destId="{F57F81A0-2D94-42CA-8A4A-A9A164AF6299}" srcOrd="1" destOrd="0" parTransId="{B486E08E-58AD-4386-BD31-2EBF71D21C0C}" sibTransId="{137FBF68-CC03-44AF-8018-9C41138F3C86}"/>
    <dgm:cxn modelId="{EF2E29A7-DA92-4F45-B1A8-424335384954}" type="presOf" srcId="{EBAB5285-60AB-487C-AD1E-774DB147F537}" destId="{424F1A3B-5DC1-4FDF-AF85-DD4D278BC362}" srcOrd="0" destOrd="0" presId="urn:microsoft.com/office/officeart/2005/8/layout/hProcess9"/>
    <dgm:cxn modelId="{BF74E8E6-18C4-42C7-AA8F-BB821C5CD6E4}" type="presOf" srcId="{F57F81A0-2D94-42CA-8A4A-A9A164AF6299}" destId="{764E088F-6792-46B1-8FA9-B307B648EB2C}" srcOrd="0" destOrd="0" presId="urn:microsoft.com/office/officeart/2005/8/layout/hProcess9"/>
    <dgm:cxn modelId="{0180EAD7-02DB-4DC6-B7C8-DF82874AEBCC}" srcId="{218EE570-D127-4F3C-838C-3AC11B2259F1}" destId="{B09597E4-5388-4F3B-BD59-26D3404CF5B6}" srcOrd="3" destOrd="0" parTransId="{35077C58-849C-4C64-BFCE-5E53FA56D710}" sibTransId="{36520E8D-1735-45C2-A430-72F6A60608D6}"/>
    <dgm:cxn modelId="{0140ED5A-36CA-4BA2-89C2-30DB48F5AEF0}" type="presOf" srcId="{218EE570-D127-4F3C-838C-3AC11B2259F1}" destId="{5C66057B-2646-408D-8619-199A0DBD022C}" srcOrd="0" destOrd="0" presId="urn:microsoft.com/office/officeart/2005/8/layout/hProcess9"/>
    <dgm:cxn modelId="{A3257059-A767-4363-B088-D2BBDB8B9A1B}" type="presOf" srcId="{B09597E4-5388-4F3B-BD59-26D3404CF5B6}" destId="{DF6BA13B-6586-409C-8F8E-627AF202BE2C}" srcOrd="0" destOrd="0" presId="urn:microsoft.com/office/officeart/2005/8/layout/hProcess9"/>
    <dgm:cxn modelId="{B6CC4DC1-2392-4E0E-9BCB-2DE6FE4B5961}" type="presParOf" srcId="{5C66057B-2646-408D-8619-199A0DBD022C}" destId="{D03D0890-ECB4-4C4B-B2CA-330BC98D86A1}" srcOrd="0" destOrd="0" presId="urn:microsoft.com/office/officeart/2005/8/layout/hProcess9"/>
    <dgm:cxn modelId="{79C17FF1-15C3-4597-81C2-33AC1B8F9BC4}" type="presParOf" srcId="{5C66057B-2646-408D-8619-199A0DBD022C}" destId="{E7FE25BA-30EE-4606-8116-12822CC9B32C}" srcOrd="1" destOrd="0" presId="urn:microsoft.com/office/officeart/2005/8/layout/hProcess9"/>
    <dgm:cxn modelId="{5B64FDB7-9928-4D73-BF55-E5D99BD1E646}" type="presParOf" srcId="{E7FE25BA-30EE-4606-8116-12822CC9B32C}" destId="{424F1A3B-5DC1-4FDF-AF85-DD4D278BC362}" srcOrd="0" destOrd="0" presId="urn:microsoft.com/office/officeart/2005/8/layout/hProcess9"/>
    <dgm:cxn modelId="{C077229E-EEAF-4245-9A75-A4F710A43C41}" type="presParOf" srcId="{E7FE25BA-30EE-4606-8116-12822CC9B32C}" destId="{7330A3BD-1961-4956-8BD4-878F17142AC9}" srcOrd="1" destOrd="0" presId="urn:microsoft.com/office/officeart/2005/8/layout/hProcess9"/>
    <dgm:cxn modelId="{11330D15-E329-4A1F-9727-F662D0218B3B}" type="presParOf" srcId="{E7FE25BA-30EE-4606-8116-12822CC9B32C}" destId="{764E088F-6792-46B1-8FA9-B307B648EB2C}" srcOrd="2" destOrd="0" presId="urn:microsoft.com/office/officeart/2005/8/layout/hProcess9"/>
    <dgm:cxn modelId="{9BDB6C3C-7DB9-48B1-AD32-3BDDDC0C8BA0}" type="presParOf" srcId="{E7FE25BA-30EE-4606-8116-12822CC9B32C}" destId="{0DFEEB4D-48A1-4F7D-BAE8-036B6290405E}" srcOrd="3" destOrd="0" presId="urn:microsoft.com/office/officeart/2005/8/layout/hProcess9"/>
    <dgm:cxn modelId="{E9AF143C-0C4F-4E6D-ADB6-8849DAFDBC69}" type="presParOf" srcId="{E7FE25BA-30EE-4606-8116-12822CC9B32C}" destId="{7E884C41-708E-40C1-9DA0-D47C3B882586}" srcOrd="4" destOrd="0" presId="urn:microsoft.com/office/officeart/2005/8/layout/hProcess9"/>
    <dgm:cxn modelId="{A263B8CD-94DE-4899-9752-E95A98F93BC2}" type="presParOf" srcId="{E7FE25BA-30EE-4606-8116-12822CC9B32C}" destId="{71FAADBE-DE75-4B33-B1D1-F39274CF1A21}" srcOrd="5" destOrd="0" presId="urn:microsoft.com/office/officeart/2005/8/layout/hProcess9"/>
    <dgm:cxn modelId="{8E23BF18-FF17-4B34-BED7-7E0A91816B61}" type="presParOf" srcId="{E7FE25BA-30EE-4606-8116-12822CC9B32C}" destId="{DF6BA13B-6586-409C-8F8E-627AF202BE2C}"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294CC1F3-6420-4315-AFFC-62CE2865BCF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345615E-E69F-4A4C-810A-D1A2851E22FD}">
      <dgm:prSet/>
      <dgm:spPr/>
      <dgm:t>
        <a:bodyPr/>
        <a:lstStyle/>
        <a:p>
          <a:pPr rtl="1"/>
          <a:r>
            <a:rPr lang="fa-IR" dirty="0" smtClean="0">
              <a:cs typeface="B Zar" pitchFamily="2" charset="-78"/>
            </a:rPr>
            <a:t>یازدهم مردادماه 67</a:t>
          </a:r>
          <a:endParaRPr lang="en-US" dirty="0">
            <a:cs typeface="B Zar" pitchFamily="2" charset="-78"/>
          </a:endParaRPr>
        </a:p>
      </dgm:t>
    </dgm:pt>
    <dgm:pt modelId="{A5ACFC83-BE37-45DA-B495-49D3F27F3D21}" type="parTrans" cxnId="{FBE37975-9B9A-47ED-8ADF-C7976A07668E}">
      <dgm:prSet/>
      <dgm:spPr/>
      <dgm:t>
        <a:bodyPr/>
        <a:lstStyle/>
        <a:p>
          <a:endParaRPr lang="en-US">
            <a:cs typeface="B Zar" pitchFamily="2" charset="-78"/>
          </a:endParaRPr>
        </a:p>
      </dgm:t>
    </dgm:pt>
    <dgm:pt modelId="{0211D0B4-14E3-43D7-AE72-816C9B633C4C}" type="sibTrans" cxnId="{FBE37975-9B9A-47ED-8ADF-C7976A07668E}">
      <dgm:prSet/>
      <dgm:spPr/>
      <dgm:t>
        <a:bodyPr/>
        <a:lstStyle/>
        <a:p>
          <a:endParaRPr lang="en-US">
            <a:cs typeface="B Zar" pitchFamily="2" charset="-78"/>
          </a:endParaRPr>
        </a:p>
      </dgm:t>
    </dgm:pt>
    <dgm:pt modelId="{CC12120F-413A-4F02-9A66-40645B4E5557}">
      <dgm:prSet/>
      <dgm:spPr/>
      <dgm:t>
        <a:bodyPr/>
        <a:lstStyle/>
        <a:p>
          <a:pPr rtl="1"/>
          <a:r>
            <a:rPr lang="fa-IR" dirty="0" smtClean="0">
              <a:cs typeface="B Zar" pitchFamily="2" charset="-78"/>
            </a:rPr>
            <a:t>قيمت هر دلار آمريكا در بازار آزاد تهران حدود 145 تومان بود.</a:t>
          </a:r>
          <a:endParaRPr lang="en-US" dirty="0">
            <a:cs typeface="B Zar" pitchFamily="2" charset="-78"/>
          </a:endParaRPr>
        </a:p>
      </dgm:t>
    </dgm:pt>
    <dgm:pt modelId="{F99B0307-C3FF-4967-B31E-4B457AD5131C}" type="parTrans" cxnId="{414694DE-0855-44B4-9D90-4D2FAEF71EFC}">
      <dgm:prSet/>
      <dgm:spPr/>
      <dgm:t>
        <a:bodyPr/>
        <a:lstStyle/>
        <a:p>
          <a:endParaRPr lang="en-US">
            <a:cs typeface="B Zar" pitchFamily="2" charset="-78"/>
          </a:endParaRPr>
        </a:p>
      </dgm:t>
    </dgm:pt>
    <dgm:pt modelId="{A965B76B-7F16-4C84-9D79-8E35F80F73EB}" type="sibTrans" cxnId="{414694DE-0855-44B4-9D90-4D2FAEF71EFC}">
      <dgm:prSet/>
      <dgm:spPr/>
      <dgm:t>
        <a:bodyPr/>
        <a:lstStyle/>
        <a:p>
          <a:endParaRPr lang="en-US">
            <a:cs typeface="B Zar" pitchFamily="2" charset="-78"/>
          </a:endParaRPr>
        </a:p>
      </dgm:t>
    </dgm:pt>
    <dgm:pt modelId="{F6231FB9-FB70-442B-B0DD-E130612ACC1F}">
      <dgm:prSet/>
      <dgm:spPr/>
      <dgm:t>
        <a:bodyPr/>
        <a:lstStyle/>
        <a:p>
          <a:pPr rtl="1"/>
          <a:r>
            <a:rPr lang="fa-IR" dirty="0" smtClean="0">
              <a:cs typeface="B Zar" pitchFamily="2" charset="-78"/>
            </a:rPr>
            <a:t>دوازدهم مردادماه 67</a:t>
          </a:r>
          <a:endParaRPr lang="en-US" dirty="0">
            <a:cs typeface="B Zar" pitchFamily="2" charset="-78"/>
          </a:endParaRPr>
        </a:p>
      </dgm:t>
    </dgm:pt>
    <dgm:pt modelId="{9ABBC743-5872-454E-9E29-ADEE069F071B}" type="parTrans" cxnId="{790361BC-A74E-4598-ACB5-B78ECA84EBC9}">
      <dgm:prSet/>
      <dgm:spPr/>
      <dgm:t>
        <a:bodyPr/>
        <a:lstStyle/>
        <a:p>
          <a:endParaRPr lang="en-US">
            <a:cs typeface="B Zar" pitchFamily="2" charset="-78"/>
          </a:endParaRPr>
        </a:p>
      </dgm:t>
    </dgm:pt>
    <dgm:pt modelId="{BC7E650B-A4F8-4AFD-81E6-EF653E067227}" type="sibTrans" cxnId="{790361BC-A74E-4598-ACB5-B78ECA84EBC9}">
      <dgm:prSet/>
      <dgm:spPr/>
      <dgm:t>
        <a:bodyPr/>
        <a:lstStyle/>
        <a:p>
          <a:endParaRPr lang="en-US">
            <a:cs typeface="B Zar" pitchFamily="2" charset="-78"/>
          </a:endParaRPr>
        </a:p>
      </dgm:t>
    </dgm:pt>
    <dgm:pt modelId="{8882E5A7-9B3C-4F8B-B819-81BBD83C4770}">
      <dgm:prSet/>
      <dgm:spPr/>
      <dgm:t>
        <a:bodyPr/>
        <a:lstStyle/>
        <a:p>
          <a:pPr rtl="1"/>
          <a:r>
            <a:rPr lang="fa-IR" dirty="0" smtClean="0">
              <a:cs typeface="B Zar" pitchFamily="2" charset="-78"/>
            </a:rPr>
            <a:t>با اعلام قبولی قطعنامه 598 از سوی دولت قيمت دلار به 75 تومان در هر دلار كاهش يافت.</a:t>
          </a:r>
          <a:endParaRPr lang="en-US" dirty="0">
            <a:cs typeface="B Zar" pitchFamily="2" charset="-78"/>
          </a:endParaRPr>
        </a:p>
      </dgm:t>
    </dgm:pt>
    <dgm:pt modelId="{7554BE72-D370-4D9F-B354-EB4776F6B820}" type="parTrans" cxnId="{337F68C5-F219-4C72-8C56-CA56B70086E1}">
      <dgm:prSet/>
      <dgm:spPr/>
      <dgm:t>
        <a:bodyPr/>
        <a:lstStyle/>
        <a:p>
          <a:endParaRPr lang="en-US">
            <a:cs typeface="B Zar" pitchFamily="2" charset="-78"/>
          </a:endParaRPr>
        </a:p>
      </dgm:t>
    </dgm:pt>
    <dgm:pt modelId="{B87B0EEE-5AE8-458B-B401-5FFE89889FC8}" type="sibTrans" cxnId="{337F68C5-F219-4C72-8C56-CA56B70086E1}">
      <dgm:prSet/>
      <dgm:spPr/>
      <dgm:t>
        <a:bodyPr/>
        <a:lstStyle/>
        <a:p>
          <a:endParaRPr lang="en-US">
            <a:cs typeface="B Zar" pitchFamily="2" charset="-78"/>
          </a:endParaRPr>
        </a:p>
      </dgm:t>
    </dgm:pt>
    <dgm:pt modelId="{06CB30D4-1DB0-41C9-97B5-F48D44FA9BC6}">
      <dgm:prSet/>
      <dgm:spPr/>
      <dgm:t>
        <a:bodyPr/>
        <a:lstStyle/>
        <a:p>
          <a:pPr rtl="1"/>
          <a:r>
            <a:rPr lang="fa-IR" dirty="0" smtClean="0">
              <a:cs typeface="B Zar" pitchFamily="2" charset="-78"/>
            </a:rPr>
            <a:t>شانزدهم مردادماه 67</a:t>
          </a:r>
          <a:endParaRPr lang="en-US" dirty="0">
            <a:cs typeface="B Zar" pitchFamily="2" charset="-78"/>
          </a:endParaRPr>
        </a:p>
      </dgm:t>
    </dgm:pt>
    <dgm:pt modelId="{2B0ACF7E-2BE4-422A-B771-7161749DA420}" type="parTrans" cxnId="{1B8395EB-40F6-4146-9D4D-8957DA31F418}">
      <dgm:prSet/>
      <dgm:spPr/>
      <dgm:t>
        <a:bodyPr/>
        <a:lstStyle/>
        <a:p>
          <a:endParaRPr lang="en-US">
            <a:cs typeface="B Zar" pitchFamily="2" charset="-78"/>
          </a:endParaRPr>
        </a:p>
      </dgm:t>
    </dgm:pt>
    <dgm:pt modelId="{E0C46D72-D702-4A57-9D83-75ADAE1FD862}" type="sibTrans" cxnId="{1B8395EB-40F6-4146-9D4D-8957DA31F418}">
      <dgm:prSet/>
      <dgm:spPr/>
      <dgm:t>
        <a:bodyPr/>
        <a:lstStyle/>
        <a:p>
          <a:endParaRPr lang="en-US">
            <a:cs typeface="B Zar" pitchFamily="2" charset="-78"/>
          </a:endParaRPr>
        </a:p>
      </dgm:t>
    </dgm:pt>
    <dgm:pt modelId="{89E51B22-C0E8-4CF2-B809-4E1A34247BA3}">
      <dgm:prSet/>
      <dgm:spPr/>
      <dgm:t>
        <a:bodyPr/>
        <a:lstStyle/>
        <a:p>
          <a:pPr rtl="1"/>
          <a:r>
            <a:rPr lang="fa-IR" dirty="0" smtClean="0">
              <a:cs typeface="B Zar" pitchFamily="2" charset="-78"/>
            </a:rPr>
            <a:t>قيمت هر دلار از 75 تومان در دوازدهم مردادماه سال 1367 به 67 تومان كاهش یافت.</a:t>
          </a:r>
          <a:endParaRPr lang="en-US" dirty="0">
            <a:cs typeface="B Zar" pitchFamily="2" charset="-78"/>
          </a:endParaRPr>
        </a:p>
      </dgm:t>
    </dgm:pt>
    <dgm:pt modelId="{F7D6CBCC-208E-43D4-9F1A-4A901258F503}" type="parTrans" cxnId="{5516FC76-80E8-4CED-8AF1-C6E06925983B}">
      <dgm:prSet/>
      <dgm:spPr/>
      <dgm:t>
        <a:bodyPr/>
        <a:lstStyle/>
        <a:p>
          <a:endParaRPr lang="en-US">
            <a:cs typeface="B Zar" pitchFamily="2" charset="-78"/>
          </a:endParaRPr>
        </a:p>
      </dgm:t>
    </dgm:pt>
    <dgm:pt modelId="{3386B656-BD04-452F-A01A-3DAAD1527CFF}" type="sibTrans" cxnId="{5516FC76-80E8-4CED-8AF1-C6E06925983B}">
      <dgm:prSet/>
      <dgm:spPr/>
      <dgm:t>
        <a:bodyPr/>
        <a:lstStyle/>
        <a:p>
          <a:endParaRPr lang="en-US">
            <a:cs typeface="B Zar" pitchFamily="2" charset="-78"/>
          </a:endParaRPr>
        </a:p>
      </dgm:t>
    </dgm:pt>
    <dgm:pt modelId="{1ED335EE-5AEB-42AE-8CE1-7DA919FF911B}">
      <dgm:prSet/>
      <dgm:spPr/>
      <dgm:t>
        <a:bodyPr/>
        <a:lstStyle/>
        <a:p>
          <a:pPr rtl="1"/>
          <a:r>
            <a:rPr lang="fa-IR" dirty="0" smtClean="0">
              <a:cs typeface="B Zar" pitchFamily="2" charset="-78"/>
            </a:rPr>
            <a:t>بيست و ششم مردادماه 67 </a:t>
          </a:r>
          <a:endParaRPr lang="fa-IR" dirty="0">
            <a:cs typeface="B Zar" pitchFamily="2" charset="-78"/>
          </a:endParaRPr>
        </a:p>
      </dgm:t>
    </dgm:pt>
    <dgm:pt modelId="{B7FB767A-1A9C-4D73-AEA0-3E949F4CE4F2}" type="parTrans" cxnId="{DCE87B5A-8B94-4988-ACD2-043B829CED77}">
      <dgm:prSet/>
      <dgm:spPr/>
      <dgm:t>
        <a:bodyPr/>
        <a:lstStyle/>
        <a:p>
          <a:endParaRPr lang="en-US">
            <a:cs typeface="B Zar" pitchFamily="2" charset="-78"/>
          </a:endParaRPr>
        </a:p>
      </dgm:t>
    </dgm:pt>
    <dgm:pt modelId="{680C80D2-57A6-4120-8C01-8CB21C700B21}" type="sibTrans" cxnId="{DCE87B5A-8B94-4988-ACD2-043B829CED77}">
      <dgm:prSet/>
      <dgm:spPr/>
      <dgm:t>
        <a:bodyPr/>
        <a:lstStyle/>
        <a:p>
          <a:endParaRPr lang="en-US">
            <a:cs typeface="B Zar" pitchFamily="2" charset="-78"/>
          </a:endParaRPr>
        </a:p>
      </dgm:t>
    </dgm:pt>
    <dgm:pt modelId="{3F4C0BB0-8248-408E-8F32-6498E549FDB9}">
      <dgm:prSet/>
      <dgm:spPr/>
      <dgm:t>
        <a:bodyPr/>
        <a:lstStyle/>
        <a:p>
          <a:pPr rtl="1"/>
          <a:r>
            <a:rPr lang="fa-IR" dirty="0" smtClean="0">
              <a:cs typeface="B Zar" pitchFamily="2" charset="-78"/>
            </a:rPr>
            <a:t>با نزديك شدن به اعلام رسمی آتش بس قيمت دلار در بازار آزاد به 59 تومان تنزل كرد.</a:t>
          </a:r>
          <a:endParaRPr lang="en-US" dirty="0">
            <a:cs typeface="B Zar" pitchFamily="2" charset="-78"/>
          </a:endParaRPr>
        </a:p>
      </dgm:t>
    </dgm:pt>
    <dgm:pt modelId="{E3A58878-E5A4-4305-B517-E79687969D61}" type="parTrans" cxnId="{71F7A16F-8F2F-4602-A130-165911B15542}">
      <dgm:prSet/>
      <dgm:spPr/>
      <dgm:t>
        <a:bodyPr/>
        <a:lstStyle/>
        <a:p>
          <a:endParaRPr lang="en-US">
            <a:cs typeface="B Zar" pitchFamily="2" charset="-78"/>
          </a:endParaRPr>
        </a:p>
      </dgm:t>
    </dgm:pt>
    <dgm:pt modelId="{900873C6-0725-428A-AB2B-25021A8E32D0}" type="sibTrans" cxnId="{71F7A16F-8F2F-4602-A130-165911B15542}">
      <dgm:prSet/>
      <dgm:spPr/>
      <dgm:t>
        <a:bodyPr/>
        <a:lstStyle/>
        <a:p>
          <a:endParaRPr lang="en-US">
            <a:cs typeface="B Zar" pitchFamily="2" charset="-78"/>
          </a:endParaRPr>
        </a:p>
      </dgm:t>
    </dgm:pt>
    <dgm:pt modelId="{F657C9D2-EED5-4600-B52F-503F6F6C7BCE}">
      <dgm:prSet/>
      <dgm:spPr/>
      <dgm:t>
        <a:bodyPr/>
        <a:lstStyle/>
        <a:p>
          <a:pPr rtl="1"/>
          <a:r>
            <a:rPr lang="fa-IR" dirty="0" smtClean="0">
              <a:cs typeface="B Zar" pitchFamily="2" charset="-78"/>
            </a:rPr>
            <a:t>بیست و سوم شهریورماه 67</a:t>
          </a:r>
          <a:endParaRPr lang="en-US" dirty="0">
            <a:cs typeface="B Zar" pitchFamily="2" charset="-78"/>
          </a:endParaRPr>
        </a:p>
      </dgm:t>
    </dgm:pt>
    <dgm:pt modelId="{B3F18C07-AB2B-4D02-B2AE-49F670C3DC48}" type="parTrans" cxnId="{5194365C-65DF-42B4-B333-67EC6B5301EA}">
      <dgm:prSet/>
      <dgm:spPr/>
      <dgm:t>
        <a:bodyPr/>
        <a:lstStyle/>
        <a:p>
          <a:endParaRPr lang="en-US">
            <a:cs typeface="B Zar" pitchFamily="2" charset="-78"/>
          </a:endParaRPr>
        </a:p>
      </dgm:t>
    </dgm:pt>
    <dgm:pt modelId="{AFF26055-E8B0-413F-982C-BD7D8208AED2}" type="sibTrans" cxnId="{5194365C-65DF-42B4-B333-67EC6B5301EA}">
      <dgm:prSet/>
      <dgm:spPr/>
      <dgm:t>
        <a:bodyPr/>
        <a:lstStyle/>
        <a:p>
          <a:endParaRPr lang="en-US">
            <a:cs typeface="B Zar" pitchFamily="2" charset="-78"/>
          </a:endParaRPr>
        </a:p>
      </dgm:t>
    </dgm:pt>
    <dgm:pt modelId="{B792FEB9-FB5D-4CA2-A00E-E286DCE7B03D}">
      <dgm:prSet/>
      <dgm:spPr/>
      <dgm:t>
        <a:bodyPr/>
        <a:lstStyle/>
        <a:p>
          <a:pPr rtl="1"/>
          <a:r>
            <a:rPr lang="fa-IR" dirty="0" smtClean="0">
              <a:cs typeface="B Zar" pitchFamily="2" charset="-78"/>
            </a:rPr>
            <a:t>از اواسط شهريور ماه، قيمت دلار در بازار آزاد افزايش يافت، تا آنكه در تاریخ بیست و سوم شهریورماه به حدود 109 تومان افزايش يافت. </a:t>
          </a:r>
          <a:endParaRPr lang="en-US" dirty="0">
            <a:cs typeface="B Zar" pitchFamily="2" charset="-78"/>
          </a:endParaRPr>
        </a:p>
      </dgm:t>
    </dgm:pt>
    <dgm:pt modelId="{3D0814AB-F4AE-4F57-A493-7809E4B425AD}" type="parTrans" cxnId="{9AC85EFC-556E-4F35-8292-7B4CE1722881}">
      <dgm:prSet/>
      <dgm:spPr/>
      <dgm:t>
        <a:bodyPr/>
        <a:lstStyle/>
        <a:p>
          <a:endParaRPr lang="en-US">
            <a:cs typeface="B Zar" pitchFamily="2" charset="-78"/>
          </a:endParaRPr>
        </a:p>
      </dgm:t>
    </dgm:pt>
    <dgm:pt modelId="{0C6EDEB6-43FF-4AF8-84CD-68B5CDF842D5}" type="sibTrans" cxnId="{9AC85EFC-556E-4F35-8292-7B4CE1722881}">
      <dgm:prSet/>
      <dgm:spPr/>
      <dgm:t>
        <a:bodyPr/>
        <a:lstStyle/>
        <a:p>
          <a:endParaRPr lang="en-US">
            <a:cs typeface="B Zar" pitchFamily="2" charset="-78"/>
          </a:endParaRPr>
        </a:p>
      </dgm:t>
    </dgm:pt>
    <dgm:pt modelId="{76102626-4D32-4804-9329-CCE4DA3B61F0}" type="pres">
      <dgm:prSet presAssocID="{294CC1F3-6420-4315-AFFC-62CE2865BCF0}" presName="Name0" presStyleCnt="0">
        <dgm:presLayoutVars>
          <dgm:dir/>
          <dgm:animLvl val="lvl"/>
          <dgm:resizeHandles val="exact"/>
        </dgm:presLayoutVars>
      </dgm:prSet>
      <dgm:spPr/>
      <dgm:t>
        <a:bodyPr/>
        <a:lstStyle/>
        <a:p>
          <a:endParaRPr lang="en-US"/>
        </a:p>
      </dgm:t>
    </dgm:pt>
    <dgm:pt modelId="{FB1518FF-6B2B-4D0E-812C-A7B726AD601A}" type="pres">
      <dgm:prSet presAssocID="{5345615E-E69F-4A4C-810A-D1A2851E22FD}" presName="linNode" presStyleCnt="0"/>
      <dgm:spPr/>
    </dgm:pt>
    <dgm:pt modelId="{0FF720B0-AEDF-43F3-86ED-6B339C2B5C5C}" type="pres">
      <dgm:prSet presAssocID="{5345615E-E69F-4A4C-810A-D1A2851E22FD}" presName="parentText" presStyleLbl="node1" presStyleIdx="0" presStyleCnt="5">
        <dgm:presLayoutVars>
          <dgm:chMax val="1"/>
          <dgm:bulletEnabled val="1"/>
        </dgm:presLayoutVars>
      </dgm:prSet>
      <dgm:spPr/>
      <dgm:t>
        <a:bodyPr/>
        <a:lstStyle/>
        <a:p>
          <a:endParaRPr lang="en-US"/>
        </a:p>
      </dgm:t>
    </dgm:pt>
    <dgm:pt modelId="{C159DF97-F47C-4B71-B34F-34C6CE5C3357}" type="pres">
      <dgm:prSet presAssocID="{5345615E-E69F-4A4C-810A-D1A2851E22FD}" presName="descendantText" presStyleLbl="alignAccFollowNode1" presStyleIdx="0" presStyleCnt="5" custScaleX="154208">
        <dgm:presLayoutVars>
          <dgm:bulletEnabled val="1"/>
        </dgm:presLayoutVars>
      </dgm:prSet>
      <dgm:spPr/>
      <dgm:t>
        <a:bodyPr/>
        <a:lstStyle/>
        <a:p>
          <a:endParaRPr lang="en-US"/>
        </a:p>
      </dgm:t>
    </dgm:pt>
    <dgm:pt modelId="{9AB1EC48-7FD8-4518-893A-13A72DC0D158}" type="pres">
      <dgm:prSet presAssocID="{0211D0B4-14E3-43D7-AE72-816C9B633C4C}" presName="sp" presStyleCnt="0"/>
      <dgm:spPr/>
    </dgm:pt>
    <dgm:pt modelId="{AC7782B5-55B9-4ED6-9C56-8A0F5FE2AC18}" type="pres">
      <dgm:prSet presAssocID="{F6231FB9-FB70-442B-B0DD-E130612ACC1F}" presName="linNode" presStyleCnt="0"/>
      <dgm:spPr/>
    </dgm:pt>
    <dgm:pt modelId="{A3EC6AF6-25F6-429E-9446-29C925A27666}" type="pres">
      <dgm:prSet presAssocID="{F6231FB9-FB70-442B-B0DD-E130612ACC1F}" presName="parentText" presStyleLbl="node1" presStyleIdx="1" presStyleCnt="5">
        <dgm:presLayoutVars>
          <dgm:chMax val="1"/>
          <dgm:bulletEnabled val="1"/>
        </dgm:presLayoutVars>
      </dgm:prSet>
      <dgm:spPr/>
      <dgm:t>
        <a:bodyPr/>
        <a:lstStyle/>
        <a:p>
          <a:endParaRPr lang="en-US"/>
        </a:p>
      </dgm:t>
    </dgm:pt>
    <dgm:pt modelId="{087F305A-E0A2-4DB2-AEBE-3E02BED49BF3}" type="pres">
      <dgm:prSet presAssocID="{F6231FB9-FB70-442B-B0DD-E130612ACC1F}" presName="descendantText" presStyleLbl="alignAccFollowNode1" presStyleIdx="1" presStyleCnt="5" custScaleX="154208">
        <dgm:presLayoutVars>
          <dgm:bulletEnabled val="1"/>
        </dgm:presLayoutVars>
      </dgm:prSet>
      <dgm:spPr/>
      <dgm:t>
        <a:bodyPr/>
        <a:lstStyle/>
        <a:p>
          <a:endParaRPr lang="en-US"/>
        </a:p>
      </dgm:t>
    </dgm:pt>
    <dgm:pt modelId="{38C7AD1D-6A6C-439C-8112-23F89BA54938}" type="pres">
      <dgm:prSet presAssocID="{BC7E650B-A4F8-4AFD-81E6-EF653E067227}" presName="sp" presStyleCnt="0"/>
      <dgm:spPr/>
    </dgm:pt>
    <dgm:pt modelId="{9B66C0DF-9B92-4B0B-9E59-DA01134A82AE}" type="pres">
      <dgm:prSet presAssocID="{06CB30D4-1DB0-41C9-97B5-F48D44FA9BC6}" presName="linNode" presStyleCnt="0"/>
      <dgm:spPr/>
    </dgm:pt>
    <dgm:pt modelId="{82A51190-6E65-4286-B61D-4F8F6E777C41}" type="pres">
      <dgm:prSet presAssocID="{06CB30D4-1DB0-41C9-97B5-F48D44FA9BC6}" presName="parentText" presStyleLbl="node1" presStyleIdx="2" presStyleCnt="5">
        <dgm:presLayoutVars>
          <dgm:chMax val="1"/>
          <dgm:bulletEnabled val="1"/>
        </dgm:presLayoutVars>
      </dgm:prSet>
      <dgm:spPr/>
      <dgm:t>
        <a:bodyPr/>
        <a:lstStyle/>
        <a:p>
          <a:endParaRPr lang="en-US"/>
        </a:p>
      </dgm:t>
    </dgm:pt>
    <dgm:pt modelId="{0B8FF7C3-1FEC-4929-ABCD-715EFBF74ECC}" type="pres">
      <dgm:prSet presAssocID="{06CB30D4-1DB0-41C9-97B5-F48D44FA9BC6}" presName="descendantText" presStyleLbl="alignAccFollowNode1" presStyleIdx="2" presStyleCnt="5" custScaleX="154208">
        <dgm:presLayoutVars>
          <dgm:bulletEnabled val="1"/>
        </dgm:presLayoutVars>
      </dgm:prSet>
      <dgm:spPr/>
      <dgm:t>
        <a:bodyPr/>
        <a:lstStyle/>
        <a:p>
          <a:endParaRPr lang="en-US"/>
        </a:p>
      </dgm:t>
    </dgm:pt>
    <dgm:pt modelId="{E6A16262-9333-4B97-B4A4-E988914DBDC5}" type="pres">
      <dgm:prSet presAssocID="{E0C46D72-D702-4A57-9D83-75ADAE1FD862}" presName="sp" presStyleCnt="0"/>
      <dgm:spPr/>
    </dgm:pt>
    <dgm:pt modelId="{099DE803-5E39-43F1-8DD4-B37861F99ABA}" type="pres">
      <dgm:prSet presAssocID="{1ED335EE-5AEB-42AE-8CE1-7DA919FF911B}" presName="linNode" presStyleCnt="0"/>
      <dgm:spPr/>
    </dgm:pt>
    <dgm:pt modelId="{CE3DC130-598A-4E43-A2EF-42E9B23F6023}" type="pres">
      <dgm:prSet presAssocID="{1ED335EE-5AEB-42AE-8CE1-7DA919FF911B}" presName="parentText" presStyleLbl="node1" presStyleIdx="3" presStyleCnt="5">
        <dgm:presLayoutVars>
          <dgm:chMax val="1"/>
          <dgm:bulletEnabled val="1"/>
        </dgm:presLayoutVars>
      </dgm:prSet>
      <dgm:spPr/>
      <dgm:t>
        <a:bodyPr/>
        <a:lstStyle/>
        <a:p>
          <a:endParaRPr lang="en-US"/>
        </a:p>
      </dgm:t>
    </dgm:pt>
    <dgm:pt modelId="{D41AAD64-D6EC-40BD-B7F4-E16D192F979F}" type="pres">
      <dgm:prSet presAssocID="{1ED335EE-5AEB-42AE-8CE1-7DA919FF911B}" presName="descendantText" presStyleLbl="alignAccFollowNode1" presStyleIdx="3" presStyleCnt="5" custScaleX="154208">
        <dgm:presLayoutVars>
          <dgm:bulletEnabled val="1"/>
        </dgm:presLayoutVars>
      </dgm:prSet>
      <dgm:spPr/>
      <dgm:t>
        <a:bodyPr/>
        <a:lstStyle/>
        <a:p>
          <a:endParaRPr lang="en-US"/>
        </a:p>
      </dgm:t>
    </dgm:pt>
    <dgm:pt modelId="{E68DA16A-02FC-45EA-ABAF-753A6F46FB6E}" type="pres">
      <dgm:prSet presAssocID="{680C80D2-57A6-4120-8C01-8CB21C700B21}" presName="sp" presStyleCnt="0"/>
      <dgm:spPr/>
    </dgm:pt>
    <dgm:pt modelId="{DA099D94-80E6-4DC8-B01C-8F7DDB5950AC}" type="pres">
      <dgm:prSet presAssocID="{F657C9D2-EED5-4600-B52F-503F6F6C7BCE}" presName="linNode" presStyleCnt="0"/>
      <dgm:spPr/>
    </dgm:pt>
    <dgm:pt modelId="{F9875DBA-079E-4188-B60B-254A8F8DB11E}" type="pres">
      <dgm:prSet presAssocID="{F657C9D2-EED5-4600-B52F-503F6F6C7BCE}" presName="parentText" presStyleLbl="node1" presStyleIdx="4" presStyleCnt="5">
        <dgm:presLayoutVars>
          <dgm:chMax val="1"/>
          <dgm:bulletEnabled val="1"/>
        </dgm:presLayoutVars>
      </dgm:prSet>
      <dgm:spPr/>
      <dgm:t>
        <a:bodyPr/>
        <a:lstStyle/>
        <a:p>
          <a:endParaRPr lang="en-US"/>
        </a:p>
      </dgm:t>
    </dgm:pt>
    <dgm:pt modelId="{E05131C6-719F-40D7-ACC9-7A27904FCACB}" type="pres">
      <dgm:prSet presAssocID="{F657C9D2-EED5-4600-B52F-503F6F6C7BCE}" presName="descendantText" presStyleLbl="alignAccFollowNode1" presStyleIdx="4" presStyleCnt="5" custScaleX="154208">
        <dgm:presLayoutVars>
          <dgm:bulletEnabled val="1"/>
        </dgm:presLayoutVars>
      </dgm:prSet>
      <dgm:spPr/>
      <dgm:t>
        <a:bodyPr/>
        <a:lstStyle/>
        <a:p>
          <a:endParaRPr lang="en-US"/>
        </a:p>
      </dgm:t>
    </dgm:pt>
  </dgm:ptLst>
  <dgm:cxnLst>
    <dgm:cxn modelId="{2BC6E662-188B-421F-B31E-52C63303094D}" type="presOf" srcId="{294CC1F3-6420-4315-AFFC-62CE2865BCF0}" destId="{76102626-4D32-4804-9329-CCE4DA3B61F0}" srcOrd="0" destOrd="0" presId="urn:microsoft.com/office/officeart/2005/8/layout/vList5"/>
    <dgm:cxn modelId="{DCE87B5A-8B94-4988-ACD2-043B829CED77}" srcId="{294CC1F3-6420-4315-AFFC-62CE2865BCF0}" destId="{1ED335EE-5AEB-42AE-8CE1-7DA919FF911B}" srcOrd="3" destOrd="0" parTransId="{B7FB767A-1A9C-4D73-AEA0-3E949F4CE4F2}" sibTransId="{680C80D2-57A6-4120-8C01-8CB21C700B21}"/>
    <dgm:cxn modelId="{71F7A16F-8F2F-4602-A130-165911B15542}" srcId="{1ED335EE-5AEB-42AE-8CE1-7DA919FF911B}" destId="{3F4C0BB0-8248-408E-8F32-6498E549FDB9}" srcOrd="0" destOrd="0" parTransId="{E3A58878-E5A4-4305-B517-E79687969D61}" sibTransId="{900873C6-0725-428A-AB2B-25021A8E32D0}"/>
    <dgm:cxn modelId="{337F68C5-F219-4C72-8C56-CA56B70086E1}" srcId="{F6231FB9-FB70-442B-B0DD-E130612ACC1F}" destId="{8882E5A7-9B3C-4F8B-B819-81BBD83C4770}" srcOrd="0" destOrd="0" parTransId="{7554BE72-D370-4D9F-B354-EB4776F6B820}" sibTransId="{B87B0EEE-5AE8-458B-B401-5FFE89889FC8}"/>
    <dgm:cxn modelId="{0BF10FED-76B4-49FC-B878-5F9FA81BF3BC}" type="presOf" srcId="{B792FEB9-FB5D-4CA2-A00E-E286DCE7B03D}" destId="{E05131C6-719F-40D7-ACC9-7A27904FCACB}" srcOrd="0" destOrd="0" presId="urn:microsoft.com/office/officeart/2005/8/layout/vList5"/>
    <dgm:cxn modelId="{5516FC76-80E8-4CED-8AF1-C6E06925983B}" srcId="{06CB30D4-1DB0-41C9-97B5-F48D44FA9BC6}" destId="{89E51B22-C0E8-4CF2-B809-4E1A34247BA3}" srcOrd="0" destOrd="0" parTransId="{F7D6CBCC-208E-43D4-9F1A-4A901258F503}" sibTransId="{3386B656-BD04-452F-A01A-3DAAD1527CFF}"/>
    <dgm:cxn modelId="{05295AC5-E155-41F8-9081-DAB626201783}" type="presOf" srcId="{8882E5A7-9B3C-4F8B-B819-81BBD83C4770}" destId="{087F305A-E0A2-4DB2-AEBE-3E02BED49BF3}" srcOrd="0" destOrd="0" presId="urn:microsoft.com/office/officeart/2005/8/layout/vList5"/>
    <dgm:cxn modelId="{5194365C-65DF-42B4-B333-67EC6B5301EA}" srcId="{294CC1F3-6420-4315-AFFC-62CE2865BCF0}" destId="{F657C9D2-EED5-4600-B52F-503F6F6C7BCE}" srcOrd="4" destOrd="0" parTransId="{B3F18C07-AB2B-4D02-B2AE-49F670C3DC48}" sibTransId="{AFF26055-E8B0-413F-982C-BD7D8208AED2}"/>
    <dgm:cxn modelId="{9457D7A2-C664-4CEA-9714-0BDDF118D77A}" type="presOf" srcId="{CC12120F-413A-4F02-9A66-40645B4E5557}" destId="{C159DF97-F47C-4B71-B34F-34C6CE5C3357}" srcOrd="0" destOrd="0" presId="urn:microsoft.com/office/officeart/2005/8/layout/vList5"/>
    <dgm:cxn modelId="{13B370C0-9F68-412A-B9FD-B1D54121CF37}" type="presOf" srcId="{06CB30D4-1DB0-41C9-97B5-F48D44FA9BC6}" destId="{82A51190-6E65-4286-B61D-4F8F6E777C41}" srcOrd="0" destOrd="0" presId="urn:microsoft.com/office/officeart/2005/8/layout/vList5"/>
    <dgm:cxn modelId="{C4A6B902-E92E-40BA-8171-B4C6A9A9836D}" type="presOf" srcId="{5345615E-E69F-4A4C-810A-D1A2851E22FD}" destId="{0FF720B0-AEDF-43F3-86ED-6B339C2B5C5C}" srcOrd="0" destOrd="0" presId="urn:microsoft.com/office/officeart/2005/8/layout/vList5"/>
    <dgm:cxn modelId="{9AC85EFC-556E-4F35-8292-7B4CE1722881}" srcId="{F657C9D2-EED5-4600-B52F-503F6F6C7BCE}" destId="{B792FEB9-FB5D-4CA2-A00E-E286DCE7B03D}" srcOrd="0" destOrd="0" parTransId="{3D0814AB-F4AE-4F57-A493-7809E4B425AD}" sibTransId="{0C6EDEB6-43FF-4AF8-84CD-68B5CDF842D5}"/>
    <dgm:cxn modelId="{0EA623E4-ED2B-46C9-A216-19DE8DC281E7}" type="presOf" srcId="{3F4C0BB0-8248-408E-8F32-6498E549FDB9}" destId="{D41AAD64-D6EC-40BD-B7F4-E16D192F979F}" srcOrd="0" destOrd="0" presId="urn:microsoft.com/office/officeart/2005/8/layout/vList5"/>
    <dgm:cxn modelId="{FBE37975-9B9A-47ED-8ADF-C7976A07668E}" srcId="{294CC1F3-6420-4315-AFFC-62CE2865BCF0}" destId="{5345615E-E69F-4A4C-810A-D1A2851E22FD}" srcOrd="0" destOrd="0" parTransId="{A5ACFC83-BE37-45DA-B495-49D3F27F3D21}" sibTransId="{0211D0B4-14E3-43D7-AE72-816C9B633C4C}"/>
    <dgm:cxn modelId="{EB7D2B1F-EB60-4501-A888-8E6B46F1A72B}" type="presOf" srcId="{F6231FB9-FB70-442B-B0DD-E130612ACC1F}" destId="{A3EC6AF6-25F6-429E-9446-29C925A27666}" srcOrd="0" destOrd="0" presId="urn:microsoft.com/office/officeart/2005/8/layout/vList5"/>
    <dgm:cxn modelId="{790361BC-A74E-4598-ACB5-B78ECA84EBC9}" srcId="{294CC1F3-6420-4315-AFFC-62CE2865BCF0}" destId="{F6231FB9-FB70-442B-B0DD-E130612ACC1F}" srcOrd="1" destOrd="0" parTransId="{9ABBC743-5872-454E-9E29-ADEE069F071B}" sibTransId="{BC7E650B-A4F8-4AFD-81E6-EF653E067227}"/>
    <dgm:cxn modelId="{414694DE-0855-44B4-9D90-4D2FAEF71EFC}" srcId="{5345615E-E69F-4A4C-810A-D1A2851E22FD}" destId="{CC12120F-413A-4F02-9A66-40645B4E5557}" srcOrd="0" destOrd="0" parTransId="{F99B0307-C3FF-4967-B31E-4B457AD5131C}" sibTransId="{A965B76B-7F16-4C84-9D79-8E35F80F73EB}"/>
    <dgm:cxn modelId="{1B8395EB-40F6-4146-9D4D-8957DA31F418}" srcId="{294CC1F3-6420-4315-AFFC-62CE2865BCF0}" destId="{06CB30D4-1DB0-41C9-97B5-F48D44FA9BC6}" srcOrd="2" destOrd="0" parTransId="{2B0ACF7E-2BE4-422A-B771-7161749DA420}" sibTransId="{E0C46D72-D702-4A57-9D83-75ADAE1FD862}"/>
    <dgm:cxn modelId="{91270E1E-A19E-43CE-9FF6-6BC10981B549}" type="presOf" srcId="{1ED335EE-5AEB-42AE-8CE1-7DA919FF911B}" destId="{CE3DC130-598A-4E43-A2EF-42E9B23F6023}" srcOrd="0" destOrd="0" presId="urn:microsoft.com/office/officeart/2005/8/layout/vList5"/>
    <dgm:cxn modelId="{47CD0EC9-A921-4FF0-9D54-6C29970022EA}" type="presOf" srcId="{89E51B22-C0E8-4CF2-B809-4E1A34247BA3}" destId="{0B8FF7C3-1FEC-4929-ABCD-715EFBF74ECC}" srcOrd="0" destOrd="0" presId="urn:microsoft.com/office/officeart/2005/8/layout/vList5"/>
    <dgm:cxn modelId="{A6BFAAAB-87B5-4BC7-B5CD-9194ACD9E708}" type="presOf" srcId="{F657C9D2-EED5-4600-B52F-503F6F6C7BCE}" destId="{F9875DBA-079E-4188-B60B-254A8F8DB11E}" srcOrd="0" destOrd="0" presId="urn:microsoft.com/office/officeart/2005/8/layout/vList5"/>
    <dgm:cxn modelId="{A8C076A1-A449-4C6C-BE7E-0A1C8687E831}" type="presParOf" srcId="{76102626-4D32-4804-9329-CCE4DA3B61F0}" destId="{FB1518FF-6B2B-4D0E-812C-A7B726AD601A}" srcOrd="0" destOrd="0" presId="urn:microsoft.com/office/officeart/2005/8/layout/vList5"/>
    <dgm:cxn modelId="{9DDB77A5-6222-43EA-8E73-9E9770FBA7DD}" type="presParOf" srcId="{FB1518FF-6B2B-4D0E-812C-A7B726AD601A}" destId="{0FF720B0-AEDF-43F3-86ED-6B339C2B5C5C}" srcOrd="0" destOrd="0" presId="urn:microsoft.com/office/officeart/2005/8/layout/vList5"/>
    <dgm:cxn modelId="{2E6662A3-272E-4D0D-A219-9BB7BE6B887A}" type="presParOf" srcId="{FB1518FF-6B2B-4D0E-812C-A7B726AD601A}" destId="{C159DF97-F47C-4B71-B34F-34C6CE5C3357}" srcOrd="1" destOrd="0" presId="urn:microsoft.com/office/officeart/2005/8/layout/vList5"/>
    <dgm:cxn modelId="{C94BE80F-52EC-45EB-9953-EB25E0A797C4}" type="presParOf" srcId="{76102626-4D32-4804-9329-CCE4DA3B61F0}" destId="{9AB1EC48-7FD8-4518-893A-13A72DC0D158}" srcOrd="1" destOrd="0" presId="urn:microsoft.com/office/officeart/2005/8/layout/vList5"/>
    <dgm:cxn modelId="{09A2D9AB-CB6D-462B-9BF1-FBD6A4BE4FEC}" type="presParOf" srcId="{76102626-4D32-4804-9329-CCE4DA3B61F0}" destId="{AC7782B5-55B9-4ED6-9C56-8A0F5FE2AC18}" srcOrd="2" destOrd="0" presId="urn:microsoft.com/office/officeart/2005/8/layout/vList5"/>
    <dgm:cxn modelId="{729C58C4-FA75-4936-B124-2C12D5B62D76}" type="presParOf" srcId="{AC7782B5-55B9-4ED6-9C56-8A0F5FE2AC18}" destId="{A3EC6AF6-25F6-429E-9446-29C925A27666}" srcOrd="0" destOrd="0" presId="urn:microsoft.com/office/officeart/2005/8/layout/vList5"/>
    <dgm:cxn modelId="{C25FB8ED-DF92-4C7D-BC23-61D79596ED44}" type="presParOf" srcId="{AC7782B5-55B9-4ED6-9C56-8A0F5FE2AC18}" destId="{087F305A-E0A2-4DB2-AEBE-3E02BED49BF3}" srcOrd="1" destOrd="0" presId="urn:microsoft.com/office/officeart/2005/8/layout/vList5"/>
    <dgm:cxn modelId="{EE46F718-C160-471F-A252-CC2C07006D6C}" type="presParOf" srcId="{76102626-4D32-4804-9329-CCE4DA3B61F0}" destId="{38C7AD1D-6A6C-439C-8112-23F89BA54938}" srcOrd="3" destOrd="0" presId="urn:microsoft.com/office/officeart/2005/8/layout/vList5"/>
    <dgm:cxn modelId="{190831D7-0DFB-4AFA-B710-DEFB36998282}" type="presParOf" srcId="{76102626-4D32-4804-9329-CCE4DA3B61F0}" destId="{9B66C0DF-9B92-4B0B-9E59-DA01134A82AE}" srcOrd="4" destOrd="0" presId="urn:microsoft.com/office/officeart/2005/8/layout/vList5"/>
    <dgm:cxn modelId="{0E87F817-54D1-4A91-9ACA-3CD18F23E86C}" type="presParOf" srcId="{9B66C0DF-9B92-4B0B-9E59-DA01134A82AE}" destId="{82A51190-6E65-4286-B61D-4F8F6E777C41}" srcOrd="0" destOrd="0" presId="urn:microsoft.com/office/officeart/2005/8/layout/vList5"/>
    <dgm:cxn modelId="{76E5E4EC-A537-45A0-8915-A3B3BD1DF9C0}" type="presParOf" srcId="{9B66C0DF-9B92-4B0B-9E59-DA01134A82AE}" destId="{0B8FF7C3-1FEC-4929-ABCD-715EFBF74ECC}" srcOrd="1" destOrd="0" presId="urn:microsoft.com/office/officeart/2005/8/layout/vList5"/>
    <dgm:cxn modelId="{31B0B252-06E1-4298-811E-96A4E6A76816}" type="presParOf" srcId="{76102626-4D32-4804-9329-CCE4DA3B61F0}" destId="{E6A16262-9333-4B97-B4A4-E988914DBDC5}" srcOrd="5" destOrd="0" presId="urn:microsoft.com/office/officeart/2005/8/layout/vList5"/>
    <dgm:cxn modelId="{AF6097F0-6001-4C6F-8DA3-3AD8D01076CA}" type="presParOf" srcId="{76102626-4D32-4804-9329-CCE4DA3B61F0}" destId="{099DE803-5E39-43F1-8DD4-B37861F99ABA}" srcOrd="6" destOrd="0" presId="urn:microsoft.com/office/officeart/2005/8/layout/vList5"/>
    <dgm:cxn modelId="{D40C96FF-E29C-4B9F-A011-CFA60F398DBA}" type="presParOf" srcId="{099DE803-5E39-43F1-8DD4-B37861F99ABA}" destId="{CE3DC130-598A-4E43-A2EF-42E9B23F6023}" srcOrd="0" destOrd="0" presId="urn:microsoft.com/office/officeart/2005/8/layout/vList5"/>
    <dgm:cxn modelId="{F5B691AD-4945-4B03-95A9-48CE4065A6D8}" type="presParOf" srcId="{099DE803-5E39-43F1-8DD4-B37861F99ABA}" destId="{D41AAD64-D6EC-40BD-B7F4-E16D192F979F}" srcOrd="1" destOrd="0" presId="urn:microsoft.com/office/officeart/2005/8/layout/vList5"/>
    <dgm:cxn modelId="{6509D501-0463-41C8-815C-6AD8069E393F}" type="presParOf" srcId="{76102626-4D32-4804-9329-CCE4DA3B61F0}" destId="{E68DA16A-02FC-45EA-ABAF-753A6F46FB6E}" srcOrd="7" destOrd="0" presId="urn:microsoft.com/office/officeart/2005/8/layout/vList5"/>
    <dgm:cxn modelId="{5E5A5B2A-5556-48F9-861F-403199220048}" type="presParOf" srcId="{76102626-4D32-4804-9329-CCE4DA3B61F0}" destId="{DA099D94-80E6-4DC8-B01C-8F7DDB5950AC}" srcOrd="8" destOrd="0" presId="urn:microsoft.com/office/officeart/2005/8/layout/vList5"/>
    <dgm:cxn modelId="{4EDDAF12-01E7-4BAD-A058-3B05CF38D29F}" type="presParOf" srcId="{DA099D94-80E6-4DC8-B01C-8F7DDB5950AC}" destId="{F9875DBA-079E-4188-B60B-254A8F8DB11E}" srcOrd="0" destOrd="0" presId="urn:microsoft.com/office/officeart/2005/8/layout/vList5"/>
    <dgm:cxn modelId="{EE231E73-73B3-420A-B637-C524CBCB3E43}" type="presParOf" srcId="{DA099D94-80E6-4DC8-B01C-8F7DDB5950AC}" destId="{E05131C6-719F-40D7-ACC9-7A27904FCAC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D32FB409-2094-4A37-9D39-E609925A9929}" type="doc">
      <dgm:prSet loTypeId="urn:microsoft.com/office/officeart/2005/8/layout/list1" loCatId="list" qsTypeId="urn:microsoft.com/office/officeart/2005/8/quickstyle/simple1" qsCatId="simple" csTypeId="urn:microsoft.com/office/officeart/2005/8/colors/colorful1#4" csCatId="colorful"/>
      <dgm:spPr/>
      <dgm:t>
        <a:bodyPr/>
        <a:lstStyle/>
        <a:p>
          <a:endParaRPr lang="en-US"/>
        </a:p>
      </dgm:t>
    </dgm:pt>
    <dgm:pt modelId="{4385FDF8-AE68-418C-A416-4632F14F2F44}">
      <dgm:prSet/>
      <dgm:spPr/>
      <dgm:t>
        <a:bodyPr/>
        <a:lstStyle/>
        <a:p>
          <a:pPr algn="ctr" rtl="1"/>
          <a:r>
            <a:rPr lang="fa-IR" dirty="0" smtClean="0">
              <a:cs typeface="B Zar" pitchFamily="2" charset="-78"/>
            </a:rPr>
            <a:t>رفتار منطقي ↔ رفتار احساسي</a:t>
          </a:r>
          <a:endParaRPr lang="en-US" dirty="0">
            <a:cs typeface="B Zar" pitchFamily="2" charset="-78"/>
          </a:endParaRPr>
        </a:p>
      </dgm:t>
    </dgm:pt>
    <dgm:pt modelId="{439F3C6F-9621-4C67-B664-8178F12B24D0}" type="parTrans" cxnId="{DDCB2BE7-9999-4297-A4D5-B293A1480172}">
      <dgm:prSet/>
      <dgm:spPr/>
      <dgm:t>
        <a:bodyPr/>
        <a:lstStyle/>
        <a:p>
          <a:endParaRPr lang="en-US"/>
        </a:p>
      </dgm:t>
    </dgm:pt>
    <dgm:pt modelId="{AC6D064F-DFBF-4DA5-BF0E-F34E0221262E}" type="sibTrans" cxnId="{DDCB2BE7-9999-4297-A4D5-B293A1480172}">
      <dgm:prSet/>
      <dgm:spPr/>
      <dgm:t>
        <a:bodyPr/>
        <a:lstStyle/>
        <a:p>
          <a:endParaRPr lang="en-US"/>
        </a:p>
      </dgm:t>
    </dgm:pt>
    <dgm:pt modelId="{4D3B0F72-F343-421F-AF77-50AF60F13B26}">
      <dgm:prSet/>
      <dgm:spPr/>
      <dgm:t>
        <a:bodyPr/>
        <a:lstStyle/>
        <a:p>
          <a:pPr algn="ctr" rtl="1"/>
          <a:r>
            <a:rPr lang="fa-IR" dirty="0" smtClean="0">
              <a:cs typeface="B Zar" pitchFamily="2" charset="-78"/>
            </a:rPr>
            <a:t>حاكميت منطق در بازار در مقايسه با سال 1367</a:t>
          </a:r>
          <a:endParaRPr lang="en-US" dirty="0">
            <a:cs typeface="B Zar" pitchFamily="2" charset="-78"/>
          </a:endParaRPr>
        </a:p>
      </dgm:t>
    </dgm:pt>
    <dgm:pt modelId="{DD90FD57-4176-4444-8D69-279F67DB3B05}" type="parTrans" cxnId="{CB8BD275-174E-457F-A084-B7B8B18D47E3}">
      <dgm:prSet/>
      <dgm:spPr/>
      <dgm:t>
        <a:bodyPr/>
        <a:lstStyle/>
        <a:p>
          <a:endParaRPr lang="en-US"/>
        </a:p>
      </dgm:t>
    </dgm:pt>
    <dgm:pt modelId="{1A277EC7-7543-4D30-B5ED-00E5C08A6376}" type="sibTrans" cxnId="{CB8BD275-174E-457F-A084-B7B8B18D47E3}">
      <dgm:prSet/>
      <dgm:spPr/>
      <dgm:t>
        <a:bodyPr/>
        <a:lstStyle/>
        <a:p>
          <a:endParaRPr lang="en-US"/>
        </a:p>
      </dgm:t>
    </dgm:pt>
    <dgm:pt modelId="{E2F5DD1A-1D9C-432A-A48A-948C867EA74F}">
      <dgm:prSet/>
      <dgm:spPr/>
      <dgm:t>
        <a:bodyPr/>
        <a:lstStyle/>
        <a:p>
          <a:pPr algn="ctr" rtl="1"/>
          <a:r>
            <a:rPr lang="fa-IR" dirty="0" smtClean="0">
              <a:cs typeface="B Zar" pitchFamily="2" charset="-78"/>
            </a:rPr>
            <a:t>جذب اطلاعات در قيمت ارز از روزهاي قبل (مثال سفرهاي شمال)</a:t>
          </a:r>
          <a:endParaRPr lang="en-US" dirty="0">
            <a:cs typeface="B Zar" pitchFamily="2" charset="-78"/>
          </a:endParaRPr>
        </a:p>
      </dgm:t>
    </dgm:pt>
    <dgm:pt modelId="{FAC6677F-9CE9-4E2C-9FF6-D37CF0AE14E2}" type="parTrans" cxnId="{52B3976A-5536-42F5-A698-6137E0555E27}">
      <dgm:prSet/>
      <dgm:spPr/>
      <dgm:t>
        <a:bodyPr/>
        <a:lstStyle/>
        <a:p>
          <a:endParaRPr lang="en-US"/>
        </a:p>
      </dgm:t>
    </dgm:pt>
    <dgm:pt modelId="{9914F19A-25D7-4598-904B-1B6CCC89B14D}" type="sibTrans" cxnId="{52B3976A-5536-42F5-A698-6137E0555E27}">
      <dgm:prSet/>
      <dgm:spPr/>
      <dgm:t>
        <a:bodyPr/>
        <a:lstStyle/>
        <a:p>
          <a:endParaRPr lang="en-US"/>
        </a:p>
      </dgm:t>
    </dgm:pt>
    <dgm:pt modelId="{18B592C6-1359-4AAA-AD3E-0FC24DADADC4}">
      <dgm:prSet/>
      <dgm:spPr/>
      <dgm:t>
        <a:bodyPr/>
        <a:lstStyle/>
        <a:p>
          <a:pPr algn="ctr" rtl="1"/>
          <a:r>
            <a:rPr lang="fa-IR" dirty="0" smtClean="0">
              <a:cs typeface="B Zar" pitchFamily="2" charset="-78"/>
            </a:rPr>
            <a:t>فراكنش تعديل‌شده</a:t>
          </a:r>
          <a:endParaRPr lang="en-US" dirty="0">
            <a:cs typeface="B Zar" pitchFamily="2" charset="-78"/>
          </a:endParaRPr>
        </a:p>
      </dgm:t>
    </dgm:pt>
    <dgm:pt modelId="{135576FE-B72D-4129-8685-0BC5784A93C4}" type="parTrans" cxnId="{D190589F-62DB-4B57-BC8A-2FDFD0E0ED86}">
      <dgm:prSet/>
      <dgm:spPr/>
      <dgm:t>
        <a:bodyPr/>
        <a:lstStyle/>
        <a:p>
          <a:endParaRPr lang="en-US"/>
        </a:p>
      </dgm:t>
    </dgm:pt>
    <dgm:pt modelId="{5A61580C-352B-4CA5-996B-E1D7DF8B5AE3}" type="sibTrans" cxnId="{D190589F-62DB-4B57-BC8A-2FDFD0E0ED86}">
      <dgm:prSet/>
      <dgm:spPr/>
      <dgm:t>
        <a:bodyPr/>
        <a:lstStyle/>
        <a:p>
          <a:endParaRPr lang="en-US"/>
        </a:p>
      </dgm:t>
    </dgm:pt>
    <dgm:pt modelId="{CE6F9C5C-6836-4E67-BF28-226A0217E519}">
      <dgm:prSet/>
      <dgm:spPr/>
      <dgm:t>
        <a:bodyPr/>
        <a:lstStyle/>
        <a:p>
          <a:pPr algn="ctr" rtl="1"/>
          <a:r>
            <a:rPr lang="fa-IR" dirty="0" smtClean="0">
              <a:cs typeface="B Zar" pitchFamily="2" charset="-78"/>
            </a:rPr>
            <a:t>يادگيري رفتار قيمت در سال 1390</a:t>
          </a:r>
          <a:endParaRPr lang="en-US" dirty="0">
            <a:cs typeface="B Zar" pitchFamily="2" charset="-78"/>
          </a:endParaRPr>
        </a:p>
      </dgm:t>
    </dgm:pt>
    <dgm:pt modelId="{734B73CA-F9DF-4DE3-8F98-C66EF86CFED5}" type="parTrans" cxnId="{0FE62B45-CEF7-4116-AE68-5586584CA526}">
      <dgm:prSet/>
      <dgm:spPr/>
      <dgm:t>
        <a:bodyPr/>
        <a:lstStyle/>
        <a:p>
          <a:endParaRPr lang="en-US"/>
        </a:p>
      </dgm:t>
    </dgm:pt>
    <dgm:pt modelId="{A07103FC-F98F-442E-8D8B-FAED95F0DCC5}" type="sibTrans" cxnId="{0FE62B45-CEF7-4116-AE68-5586584CA526}">
      <dgm:prSet/>
      <dgm:spPr/>
      <dgm:t>
        <a:bodyPr/>
        <a:lstStyle/>
        <a:p>
          <a:endParaRPr lang="en-US"/>
        </a:p>
      </dgm:t>
    </dgm:pt>
    <dgm:pt modelId="{E40F77B4-1D3A-4EF7-BB90-A3F0381527F3}">
      <dgm:prSet/>
      <dgm:spPr/>
      <dgm:t>
        <a:bodyPr/>
        <a:lstStyle/>
        <a:p>
          <a:pPr algn="ctr" rtl="1"/>
          <a:r>
            <a:rPr lang="fa-IR" dirty="0" smtClean="0">
              <a:cs typeface="B Zar" pitchFamily="2" charset="-78"/>
            </a:rPr>
            <a:t>كاهش تلاطم به فرض عدم‌بروز متغيرهاي جديد</a:t>
          </a:r>
          <a:endParaRPr lang="en-US" dirty="0">
            <a:cs typeface="B Zar" pitchFamily="2" charset="-78"/>
          </a:endParaRPr>
        </a:p>
      </dgm:t>
    </dgm:pt>
    <dgm:pt modelId="{D2E77080-53C0-48F9-B4AC-0BB99614BBBC}" type="parTrans" cxnId="{A718776E-4D0B-402C-A9E2-68DF461B042E}">
      <dgm:prSet/>
      <dgm:spPr/>
      <dgm:t>
        <a:bodyPr/>
        <a:lstStyle/>
        <a:p>
          <a:endParaRPr lang="en-US"/>
        </a:p>
      </dgm:t>
    </dgm:pt>
    <dgm:pt modelId="{A6BAD6DD-D2F0-4278-8B39-0F054C3EACC6}" type="sibTrans" cxnId="{A718776E-4D0B-402C-A9E2-68DF461B042E}">
      <dgm:prSet/>
      <dgm:spPr/>
      <dgm:t>
        <a:bodyPr/>
        <a:lstStyle/>
        <a:p>
          <a:endParaRPr lang="en-US"/>
        </a:p>
      </dgm:t>
    </dgm:pt>
    <dgm:pt modelId="{E4EB5FBA-BD19-42A0-ABE4-B0DEF1321DB8}" type="pres">
      <dgm:prSet presAssocID="{D32FB409-2094-4A37-9D39-E609925A9929}" presName="linear" presStyleCnt="0">
        <dgm:presLayoutVars>
          <dgm:dir/>
          <dgm:animLvl val="lvl"/>
          <dgm:resizeHandles val="exact"/>
        </dgm:presLayoutVars>
      </dgm:prSet>
      <dgm:spPr/>
      <dgm:t>
        <a:bodyPr/>
        <a:lstStyle/>
        <a:p>
          <a:endParaRPr lang="en-US"/>
        </a:p>
      </dgm:t>
    </dgm:pt>
    <dgm:pt modelId="{4EE65E41-6E59-4C50-8168-9575F2ACE0CA}" type="pres">
      <dgm:prSet presAssocID="{4385FDF8-AE68-418C-A416-4632F14F2F44}" presName="parentLin" presStyleCnt="0"/>
      <dgm:spPr/>
    </dgm:pt>
    <dgm:pt modelId="{ECD641BE-6ABB-440B-B15B-D2861EFF41D7}" type="pres">
      <dgm:prSet presAssocID="{4385FDF8-AE68-418C-A416-4632F14F2F44}" presName="parentLeftMargin" presStyleLbl="node1" presStyleIdx="0" presStyleCnt="6"/>
      <dgm:spPr/>
      <dgm:t>
        <a:bodyPr/>
        <a:lstStyle/>
        <a:p>
          <a:endParaRPr lang="en-US"/>
        </a:p>
      </dgm:t>
    </dgm:pt>
    <dgm:pt modelId="{80AA7731-270C-4E78-AFB7-032CA7A6F064}" type="pres">
      <dgm:prSet presAssocID="{4385FDF8-AE68-418C-A416-4632F14F2F44}" presName="parentText" presStyleLbl="node1" presStyleIdx="0" presStyleCnt="6">
        <dgm:presLayoutVars>
          <dgm:chMax val="0"/>
          <dgm:bulletEnabled val="1"/>
        </dgm:presLayoutVars>
      </dgm:prSet>
      <dgm:spPr/>
      <dgm:t>
        <a:bodyPr/>
        <a:lstStyle/>
        <a:p>
          <a:endParaRPr lang="en-US"/>
        </a:p>
      </dgm:t>
    </dgm:pt>
    <dgm:pt modelId="{9D72C84D-96AE-4F5F-85F9-AC3E792E6839}" type="pres">
      <dgm:prSet presAssocID="{4385FDF8-AE68-418C-A416-4632F14F2F44}" presName="negativeSpace" presStyleCnt="0"/>
      <dgm:spPr/>
    </dgm:pt>
    <dgm:pt modelId="{0EC70E6E-8766-4458-BFD0-72B08090A78B}" type="pres">
      <dgm:prSet presAssocID="{4385FDF8-AE68-418C-A416-4632F14F2F44}" presName="childText" presStyleLbl="conFgAcc1" presStyleIdx="0" presStyleCnt="6">
        <dgm:presLayoutVars>
          <dgm:bulletEnabled val="1"/>
        </dgm:presLayoutVars>
      </dgm:prSet>
      <dgm:spPr/>
    </dgm:pt>
    <dgm:pt modelId="{7665D9F3-B4EC-4863-9CDD-1E5255ECCD66}" type="pres">
      <dgm:prSet presAssocID="{AC6D064F-DFBF-4DA5-BF0E-F34E0221262E}" presName="spaceBetweenRectangles" presStyleCnt="0"/>
      <dgm:spPr/>
    </dgm:pt>
    <dgm:pt modelId="{F4FACBE8-2252-47CE-AA95-D51036B2B1A7}" type="pres">
      <dgm:prSet presAssocID="{4D3B0F72-F343-421F-AF77-50AF60F13B26}" presName="parentLin" presStyleCnt="0"/>
      <dgm:spPr/>
    </dgm:pt>
    <dgm:pt modelId="{B31F986C-CD31-4FF9-85D0-341E920D33C2}" type="pres">
      <dgm:prSet presAssocID="{4D3B0F72-F343-421F-AF77-50AF60F13B26}" presName="parentLeftMargin" presStyleLbl="node1" presStyleIdx="0" presStyleCnt="6"/>
      <dgm:spPr/>
      <dgm:t>
        <a:bodyPr/>
        <a:lstStyle/>
        <a:p>
          <a:endParaRPr lang="en-US"/>
        </a:p>
      </dgm:t>
    </dgm:pt>
    <dgm:pt modelId="{FBF4808F-9E15-450D-91B5-699E5B454602}" type="pres">
      <dgm:prSet presAssocID="{4D3B0F72-F343-421F-AF77-50AF60F13B26}" presName="parentText" presStyleLbl="node1" presStyleIdx="1" presStyleCnt="6">
        <dgm:presLayoutVars>
          <dgm:chMax val="0"/>
          <dgm:bulletEnabled val="1"/>
        </dgm:presLayoutVars>
      </dgm:prSet>
      <dgm:spPr/>
      <dgm:t>
        <a:bodyPr/>
        <a:lstStyle/>
        <a:p>
          <a:endParaRPr lang="en-US"/>
        </a:p>
      </dgm:t>
    </dgm:pt>
    <dgm:pt modelId="{4912020F-5145-4D68-88EF-2772C80DDB97}" type="pres">
      <dgm:prSet presAssocID="{4D3B0F72-F343-421F-AF77-50AF60F13B26}" presName="negativeSpace" presStyleCnt="0"/>
      <dgm:spPr/>
    </dgm:pt>
    <dgm:pt modelId="{BC95D656-6EB6-4999-8480-691CB5D4394A}" type="pres">
      <dgm:prSet presAssocID="{4D3B0F72-F343-421F-AF77-50AF60F13B26}" presName="childText" presStyleLbl="conFgAcc1" presStyleIdx="1" presStyleCnt="6">
        <dgm:presLayoutVars>
          <dgm:bulletEnabled val="1"/>
        </dgm:presLayoutVars>
      </dgm:prSet>
      <dgm:spPr/>
    </dgm:pt>
    <dgm:pt modelId="{94DEE2F4-21E0-4694-B43D-5D67A17075E0}" type="pres">
      <dgm:prSet presAssocID="{1A277EC7-7543-4D30-B5ED-00E5C08A6376}" presName="spaceBetweenRectangles" presStyleCnt="0"/>
      <dgm:spPr/>
    </dgm:pt>
    <dgm:pt modelId="{CEE1CE87-676E-43A5-91FE-C189586D4C43}" type="pres">
      <dgm:prSet presAssocID="{E2F5DD1A-1D9C-432A-A48A-948C867EA74F}" presName="parentLin" presStyleCnt="0"/>
      <dgm:spPr/>
    </dgm:pt>
    <dgm:pt modelId="{A4BFDE3A-15DF-4672-8552-2C3D002C9931}" type="pres">
      <dgm:prSet presAssocID="{E2F5DD1A-1D9C-432A-A48A-948C867EA74F}" presName="parentLeftMargin" presStyleLbl="node1" presStyleIdx="1" presStyleCnt="6"/>
      <dgm:spPr/>
      <dgm:t>
        <a:bodyPr/>
        <a:lstStyle/>
        <a:p>
          <a:endParaRPr lang="en-US"/>
        </a:p>
      </dgm:t>
    </dgm:pt>
    <dgm:pt modelId="{A51FDC58-7E4A-4263-8BD7-E53D9A46738E}" type="pres">
      <dgm:prSet presAssocID="{E2F5DD1A-1D9C-432A-A48A-948C867EA74F}" presName="parentText" presStyleLbl="node1" presStyleIdx="2" presStyleCnt="6">
        <dgm:presLayoutVars>
          <dgm:chMax val="0"/>
          <dgm:bulletEnabled val="1"/>
        </dgm:presLayoutVars>
      </dgm:prSet>
      <dgm:spPr/>
      <dgm:t>
        <a:bodyPr/>
        <a:lstStyle/>
        <a:p>
          <a:endParaRPr lang="en-US"/>
        </a:p>
      </dgm:t>
    </dgm:pt>
    <dgm:pt modelId="{1AF5E797-6F0B-46FA-9D93-9AA57081E83D}" type="pres">
      <dgm:prSet presAssocID="{E2F5DD1A-1D9C-432A-A48A-948C867EA74F}" presName="negativeSpace" presStyleCnt="0"/>
      <dgm:spPr/>
    </dgm:pt>
    <dgm:pt modelId="{0BF79D29-D6DF-4BCD-B7EA-3F504D8DB624}" type="pres">
      <dgm:prSet presAssocID="{E2F5DD1A-1D9C-432A-A48A-948C867EA74F}" presName="childText" presStyleLbl="conFgAcc1" presStyleIdx="2" presStyleCnt="6">
        <dgm:presLayoutVars>
          <dgm:bulletEnabled val="1"/>
        </dgm:presLayoutVars>
      </dgm:prSet>
      <dgm:spPr/>
    </dgm:pt>
    <dgm:pt modelId="{9EE0FF7F-C673-431F-91B7-BEC41596B338}" type="pres">
      <dgm:prSet presAssocID="{9914F19A-25D7-4598-904B-1B6CCC89B14D}" presName="spaceBetweenRectangles" presStyleCnt="0"/>
      <dgm:spPr/>
    </dgm:pt>
    <dgm:pt modelId="{8048FC98-573E-4F5B-B6B1-7C068F9E5A4D}" type="pres">
      <dgm:prSet presAssocID="{18B592C6-1359-4AAA-AD3E-0FC24DADADC4}" presName="parentLin" presStyleCnt="0"/>
      <dgm:spPr/>
    </dgm:pt>
    <dgm:pt modelId="{C7F61426-5682-4AA0-804A-A33C507AF02F}" type="pres">
      <dgm:prSet presAssocID="{18B592C6-1359-4AAA-AD3E-0FC24DADADC4}" presName="parentLeftMargin" presStyleLbl="node1" presStyleIdx="2" presStyleCnt="6"/>
      <dgm:spPr/>
      <dgm:t>
        <a:bodyPr/>
        <a:lstStyle/>
        <a:p>
          <a:endParaRPr lang="en-US"/>
        </a:p>
      </dgm:t>
    </dgm:pt>
    <dgm:pt modelId="{7418B2C4-2F3D-4536-BDEB-F035E5299E23}" type="pres">
      <dgm:prSet presAssocID="{18B592C6-1359-4AAA-AD3E-0FC24DADADC4}" presName="parentText" presStyleLbl="node1" presStyleIdx="3" presStyleCnt="6">
        <dgm:presLayoutVars>
          <dgm:chMax val="0"/>
          <dgm:bulletEnabled val="1"/>
        </dgm:presLayoutVars>
      </dgm:prSet>
      <dgm:spPr/>
      <dgm:t>
        <a:bodyPr/>
        <a:lstStyle/>
        <a:p>
          <a:endParaRPr lang="en-US"/>
        </a:p>
      </dgm:t>
    </dgm:pt>
    <dgm:pt modelId="{437B7B6C-2271-410C-9BA9-8A1DCAFB02B9}" type="pres">
      <dgm:prSet presAssocID="{18B592C6-1359-4AAA-AD3E-0FC24DADADC4}" presName="negativeSpace" presStyleCnt="0"/>
      <dgm:spPr/>
    </dgm:pt>
    <dgm:pt modelId="{E1DB3AE5-5E4E-46D6-B6EB-94A03EFD53B8}" type="pres">
      <dgm:prSet presAssocID="{18B592C6-1359-4AAA-AD3E-0FC24DADADC4}" presName="childText" presStyleLbl="conFgAcc1" presStyleIdx="3" presStyleCnt="6">
        <dgm:presLayoutVars>
          <dgm:bulletEnabled val="1"/>
        </dgm:presLayoutVars>
      </dgm:prSet>
      <dgm:spPr/>
    </dgm:pt>
    <dgm:pt modelId="{7CA17527-A670-4E30-BA9E-DCB5896E6F7D}" type="pres">
      <dgm:prSet presAssocID="{5A61580C-352B-4CA5-996B-E1D7DF8B5AE3}" presName="spaceBetweenRectangles" presStyleCnt="0"/>
      <dgm:spPr/>
    </dgm:pt>
    <dgm:pt modelId="{DC2DA950-3EA3-4A45-A1F0-ABC408E2E568}" type="pres">
      <dgm:prSet presAssocID="{CE6F9C5C-6836-4E67-BF28-226A0217E519}" presName="parentLin" presStyleCnt="0"/>
      <dgm:spPr/>
    </dgm:pt>
    <dgm:pt modelId="{A21CED6F-5B5B-4C10-A43E-A04C845F6F04}" type="pres">
      <dgm:prSet presAssocID="{CE6F9C5C-6836-4E67-BF28-226A0217E519}" presName="parentLeftMargin" presStyleLbl="node1" presStyleIdx="3" presStyleCnt="6"/>
      <dgm:spPr/>
      <dgm:t>
        <a:bodyPr/>
        <a:lstStyle/>
        <a:p>
          <a:endParaRPr lang="en-US"/>
        </a:p>
      </dgm:t>
    </dgm:pt>
    <dgm:pt modelId="{DF78E6FF-8E9A-4F28-86A9-F37DDB45C84D}" type="pres">
      <dgm:prSet presAssocID="{CE6F9C5C-6836-4E67-BF28-226A0217E519}" presName="parentText" presStyleLbl="node1" presStyleIdx="4" presStyleCnt="6">
        <dgm:presLayoutVars>
          <dgm:chMax val="0"/>
          <dgm:bulletEnabled val="1"/>
        </dgm:presLayoutVars>
      </dgm:prSet>
      <dgm:spPr/>
      <dgm:t>
        <a:bodyPr/>
        <a:lstStyle/>
        <a:p>
          <a:endParaRPr lang="en-US"/>
        </a:p>
      </dgm:t>
    </dgm:pt>
    <dgm:pt modelId="{637C5CC5-14B5-4CF1-8B25-44D3CCE1E52E}" type="pres">
      <dgm:prSet presAssocID="{CE6F9C5C-6836-4E67-BF28-226A0217E519}" presName="negativeSpace" presStyleCnt="0"/>
      <dgm:spPr/>
    </dgm:pt>
    <dgm:pt modelId="{E5A7A6F0-1421-4B02-B4D4-8A906508C991}" type="pres">
      <dgm:prSet presAssocID="{CE6F9C5C-6836-4E67-BF28-226A0217E519}" presName="childText" presStyleLbl="conFgAcc1" presStyleIdx="4" presStyleCnt="6">
        <dgm:presLayoutVars>
          <dgm:bulletEnabled val="1"/>
        </dgm:presLayoutVars>
      </dgm:prSet>
      <dgm:spPr/>
    </dgm:pt>
    <dgm:pt modelId="{AD7779DB-538E-4955-BD97-68D117C4E8E4}" type="pres">
      <dgm:prSet presAssocID="{A07103FC-F98F-442E-8D8B-FAED95F0DCC5}" presName="spaceBetweenRectangles" presStyleCnt="0"/>
      <dgm:spPr/>
    </dgm:pt>
    <dgm:pt modelId="{F0CD2B99-08EE-463E-952E-46887847FE7E}" type="pres">
      <dgm:prSet presAssocID="{E40F77B4-1D3A-4EF7-BB90-A3F0381527F3}" presName="parentLin" presStyleCnt="0"/>
      <dgm:spPr/>
    </dgm:pt>
    <dgm:pt modelId="{12E3D3E7-36EA-4E24-BF35-C0E29D943CF8}" type="pres">
      <dgm:prSet presAssocID="{E40F77B4-1D3A-4EF7-BB90-A3F0381527F3}" presName="parentLeftMargin" presStyleLbl="node1" presStyleIdx="4" presStyleCnt="6"/>
      <dgm:spPr/>
      <dgm:t>
        <a:bodyPr/>
        <a:lstStyle/>
        <a:p>
          <a:endParaRPr lang="en-US"/>
        </a:p>
      </dgm:t>
    </dgm:pt>
    <dgm:pt modelId="{2D7A984F-738E-430D-848F-0893CFDE96FB}" type="pres">
      <dgm:prSet presAssocID="{E40F77B4-1D3A-4EF7-BB90-A3F0381527F3}" presName="parentText" presStyleLbl="node1" presStyleIdx="5" presStyleCnt="6">
        <dgm:presLayoutVars>
          <dgm:chMax val="0"/>
          <dgm:bulletEnabled val="1"/>
        </dgm:presLayoutVars>
      </dgm:prSet>
      <dgm:spPr/>
      <dgm:t>
        <a:bodyPr/>
        <a:lstStyle/>
        <a:p>
          <a:endParaRPr lang="en-US"/>
        </a:p>
      </dgm:t>
    </dgm:pt>
    <dgm:pt modelId="{AAF6621E-FFC8-46F6-9A0F-18AC3CFDEA99}" type="pres">
      <dgm:prSet presAssocID="{E40F77B4-1D3A-4EF7-BB90-A3F0381527F3}" presName="negativeSpace" presStyleCnt="0"/>
      <dgm:spPr/>
    </dgm:pt>
    <dgm:pt modelId="{78DC8946-E2E8-402B-B570-64436FF3A8FB}" type="pres">
      <dgm:prSet presAssocID="{E40F77B4-1D3A-4EF7-BB90-A3F0381527F3}" presName="childText" presStyleLbl="conFgAcc1" presStyleIdx="5" presStyleCnt="6">
        <dgm:presLayoutVars>
          <dgm:bulletEnabled val="1"/>
        </dgm:presLayoutVars>
      </dgm:prSet>
      <dgm:spPr/>
    </dgm:pt>
  </dgm:ptLst>
  <dgm:cxnLst>
    <dgm:cxn modelId="{52B3976A-5536-42F5-A698-6137E0555E27}" srcId="{D32FB409-2094-4A37-9D39-E609925A9929}" destId="{E2F5DD1A-1D9C-432A-A48A-948C867EA74F}" srcOrd="2" destOrd="0" parTransId="{FAC6677F-9CE9-4E2C-9FF6-D37CF0AE14E2}" sibTransId="{9914F19A-25D7-4598-904B-1B6CCC89B14D}"/>
    <dgm:cxn modelId="{A718776E-4D0B-402C-A9E2-68DF461B042E}" srcId="{D32FB409-2094-4A37-9D39-E609925A9929}" destId="{E40F77B4-1D3A-4EF7-BB90-A3F0381527F3}" srcOrd="5" destOrd="0" parTransId="{D2E77080-53C0-48F9-B4AC-0BB99614BBBC}" sibTransId="{A6BAD6DD-D2F0-4278-8B39-0F054C3EACC6}"/>
    <dgm:cxn modelId="{C7C3BF1C-4C1A-41BB-87FD-2AE1D92F5995}" type="presOf" srcId="{18B592C6-1359-4AAA-AD3E-0FC24DADADC4}" destId="{7418B2C4-2F3D-4536-BDEB-F035E5299E23}" srcOrd="1" destOrd="0" presId="urn:microsoft.com/office/officeart/2005/8/layout/list1"/>
    <dgm:cxn modelId="{D190589F-62DB-4B57-BC8A-2FDFD0E0ED86}" srcId="{D32FB409-2094-4A37-9D39-E609925A9929}" destId="{18B592C6-1359-4AAA-AD3E-0FC24DADADC4}" srcOrd="3" destOrd="0" parTransId="{135576FE-B72D-4129-8685-0BC5784A93C4}" sibTransId="{5A61580C-352B-4CA5-996B-E1D7DF8B5AE3}"/>
    <dgm:cxn modelId="{CB8BD275-174E-457F-A084-B7B8B18D47E3}" srcId="{D32FB409-2094-4A37-9D39-E609925A9929}" destId="{4D3B0F72-F343-421F-AF77-50AF60F13B26}" srcOrd="1" destOrd="0" parTransId="{DD90FD57-4176-4444-8D69-279F67DB3B05}" sibTransId="{1A277EC7-7543-4D30-B5ED-00E5C08A6376}"/>
    <dgm:cxn modelId="{93312DC9-8188-4472-ABCE-46796F62B2ED}" type="presOf" srcId="{18B592C6-1359-4AAA-AD3E-0FC24DADADC4}" destId="{C7F61426-5682-4AA0-804A-A33C507AF02F}" srcOrd="0" destOrd="0" presId="urn:microsoft.com/office/officeart/2005/8/layout/list1"/>
    <dgm:cxn modelId="{32C2F621-7D0D-4D1F-8EEF-A2523C1CE6B7}" type="presOf" srcId="{E2F5DD1A-1D9C-432A-A48A-948C867EA74F}" destId="{A4BFDE3A-15DF-4672-8552-2C3D002C9931}" srcOrd="0" destOrd="0" presId="urn:microsoft.com/office/officeart/2005/8/layout/list1"/>
    <dgm:cxn modelId="{F67519AC-2EAC-4DA3-B038-1974401ECD05}" type="presOf" srcId="{4385FDF8-AE68-418C-A416-4632F14F2F44}" destId="{ECD641BE-6ABB-440B-B15B-D2861EFF41D7}" srcOrd="0" destOrd="0" presId="urn:microsoft.com/office/officeart/2005/8/layout/list1"/>
    <dgm:cxn modelId="{CEFC89B5-0EA4-45C9-9525-2E964FFBEA06}" type="presOf" srcId="{4385FDF8-AE68-418C-A416-4632F14F2F44}" destId="{80AA7731-270C-4E78-AFB7-032CA7A6F064}" srcOrd="1" destOrd="0" presId="urn:microsoft.com/office/officeart/2005/8/layout/list1"/>
    <dgm:cxn modelId="{A2E75690-A6AD-42FD-B43E-D5EC4A756F5B}" type="presOf" srcId="{CE6F9C5C-6836-4E67-BF28-226A0217E519}" destId="{A21CED6F-5B5B-4C10-A43E-A04C845F6F04}" srcOrd="0" destOrd="0" presId="urn:microsoft.com/office/officeart/2005/8/layout/list1"/>
    <dgm:cxn modelId="{0FE62B45-CEF7-4116-AE68-5586584CA526}" srcId="{D32FB409-2094-4A37-9D39-E609925A9929}" destId="{CE6F9C5C-6836-4E67-BF28-226A0217E519}" srcOrd="4" destOrd="0" parTransId="{734B73CA-F9DF-4DE3-8F98-C66EF86CFED5}" sibTransId="{A07103FC-F98F-442E-8D8B-FAED95F0DCC5}"/>
    <dgm:cxn modelId="{AFECE381-4632-4DEA-90E0-DD2A54B00A1F}" type="presOf" srcId="{CE6F9C5C-6836-4E67-BF28-226A0217E519}" destId="{DF78E6FF-8E9A-4F28-86A9-F37DDB45C84D}" srcOrd="1" destOrd="0" presId="urn:microsoft.com/office/officeart/2005/8/layout/list1"/>
    <dgm:cxn modelId="{C322C6B2-0F6F-442D-A081-08E868457B91}" type="presOf" srcId="{4D3B0F72-F343-421F-AF77-50AF60F13B26}" destId="{FBF4808F-9E15-450D-91B5-699E5B454602}" srcOrd="1" destOrd="0" presId="urn:microsoft.com/office/officeart/2005/8/layout/list1"/>
    <dgm:cxn modelId="{2FD28C3C-7021-4514-AA73-627CC2B4263F}" type="presOf" srcId="{E40F77B4-1D3A-4EF7-BB90-A3F0381527F3}" destId="{2D7A984F-738E-430D-848F-0893CFDE96FB}" srcOrd="1" destOrd="0" presId="urn:microsoft.com/office/officeart/2005/8/layout/list1"/>
    <dgm:cxn modelId="{DDCB2BE7-9999-4297-A4D5-B293A1480172}" srcId="{D32FB409-2094-4A37-9D39-E609925A9929}" destId="{4385FDF8-AE68-418C-A416-4632F14F2F44}" srcOrd="0" destOrd="0" parTransId="{439F3C6F-9621-4C67-B664-8178F12B24D0}" sibTransId="{AC6D064F-DFBF-4DA5-BF0E-F34E0221262E}"/>
    <dgm:cxn modelId="{D15EE5FC-9983-4322-BCE0-13FDCD1DACA1}" type="presOf" srcId="{E40F77B4-1D3A-4EF7-BB90-A3F0381527F3}" destId="{12E3D3E7-36EA-4E24-BF35-C0E29D943CF8}" srcOrd="0" destOrd="0" presId="urn:microsoft.com/office/officeart/2005/8/layout/list1"/>
    <dgm:cxn modelId="{3AFF9E48-717F-405F-ACAC-93C94240E5E2}" type="presOf" srcId="{E2F5DD1A-1D9C-432A-A48A-948C867EA74F}" destId="{A51FDC58-7E4A-4263-8BD7-E53D9A46738E}" srcOrd="1" destOrd="0" presId="urn:microsoft.com/office/officeart/2005/8/layout/list1"/>
    <dgm:cxn modelId="{070EFC7E-A512-492E-BC51-9C0CAE7AB340}" type="presOf" srcId="{D32FB409-2094-4A37-9D39-E609925A9929}" destId="{E4EB5FBA-BD19-42A0-ABE4-B0DEF1321DB8}" srcOrd="0" destOrd="0" presId="urn:microsoft.com/office/officeart/2005/8/layout/list1"/>
    <dgm:cxn modelId="{A0D83C92-424C-4BD5-9F93-FC02841AD993}" type="presOf" srcId="{4D3B0F72-F343-421F-AF77-50AF60F13B26}" destId="{B31F986C-CD31-4FF9-85D0-341E920D33C2}" srcOrd="0" destOrd="0" presId="urn:microsoft.com/office/officeart/2005/8/layout/list1"/>
    <dgm:cxn modelId="{F9C54AE5-1F38-4163-B228-85BE3B9614A9}" type="presParOf" srcId="{E4EB5FBA-BD19-42A0-ABE4-B0DEF1321DB8}" destId="{4EE65E41-6E59-4C50-8168-9575F2ACE0CA}" srcOrd="0" destOrd="0" presId="urn:microsoft.com/office/officeart/2005/8/layout/list1"/>
    <dgm:cxn modelId="{2211BDAF-4963-45AF-AC0D-9407C2C1CA20}" type="presParOf" srcId="{4EE65E41-6E59-4C50-8168-9575F2ACE0CA}" destId="{ECD641BE-6ABB-440B-B15B-D2861EFF41D7}" srcOrd="0" destOrd="0" presId="urn:microsoft.com/office/officeart/2005/8/layout/list1"/>
    <dgm:cxn modelId="{0CFF534D-2883-40E0-9936-F808A688ABDC}" type="presParOf" srcId="{4EE65E41-6E59-4C50-8168-9575F2ACE0CA}" destId="{80AA7731-270C-4E78-AFB7-032CA7A6F064}" srcOrd="1" destOrd="0" presId="urn:microsoft.com/office/officeart/2005/8/layout/list1"/>
    <dgm:cxn modelId="{F833DDAC-9CBC-4E3C-853F-23DF36B8B12D}" type="presParOf" srcId="{E4EB5FBA-BD19-42A0-ABE4-B0DEF1321DB8}" destId="{9D72C84D-96AE-4F5F-85F9-AC3E792E6839}" srcOrd="1" destOrd="0" presId="urn:microsoft.com/office/officeart/2005/8/layout/list1"/>
    <dgm:cxn modelId="{C101F80E-E04A-46F9-956D-AA0A3BBE38BC}" type="presParOf" srcId="{E4EB5FBA-BD19-42A0-ABE4-B0DEF1321DB8}" destId="{0EC70E6E-8766-4458-BFD0-72B08090A78B}" srcOrd="2" destOrd="0" presId="urn:microsoft.com/office/officeart/2005/8/layout/list1"/>
    <dgm:cxn modelId="{3E87920D-9D9E-44F1-BE1D-AE6CD54496D9}" type="presParOf" srcId="{E4EB5FBA-BD19-42A0-ABE4-B0DEF1321DB8}" destId="{7665D9F3-B4EC-4863-9CDD-1E5255ECCD66}" srcOrd="3" destOrd="0" presId="urn:microsoft.com/office/officeart/2005/8/layout/list1"/>
    <dgm:cxn modelId="{A63D7BAF-F705-4AEA-BE1F-8FA4E25E7F55}" type="presParOf" srcId="{E4EB5FBA-BD19-42A0-ABE4-B0DEF1321DB8}" destId="{F4FACBE8-2252-47CE-AA95-D51036B2B1A7}" srcOrd="4" destOrd="0" presId="urn:microsoft.com/office/officeart/2005/8/layout/list1"/>
    <dgm:cxn modelId="{AE57D105-4472-40F7-9C59-43DE06B92FED}" type="presParOf" srcId="{F4FACBE8-2252-47CE-AA95-D51036B2B1A7}" destId="{B31F986C-CD31-4FF9-85D0-341E920D33C2}" srcOrd="0" destOrd="0" presId="urn:microsoft.com/office/officeart/2005/8/layout/list1"/>
    <dgm:cxn modelId="{57B8591C-42A7-4FFF-9C98-540857EF78CB}" type="presParOf" srcId="{F4FACBE8-2252-47CE-AA95-D51036B2B1A7}" destId="{FBF4808F-9E15-450D-91B5-699E5B454602}" srcOrd="1" destOrd="0" presId="urn:microsoft.com/office/officeart/2005/8/layout/list1"/>
    <dgm:cxn modelId="{24734596-21C2-4A8A-B413-82C8F20E7B27}" type="presParOf" srcId="{E4EB5FBA-BD19-42A0-ABE4-B0DEF1321DB8}" destId="{4912020F-5145-4D68-88EF-2772C80DDB97}" srcOrd="5" destOrd="0" presId="urn:microsoft.com/office/officeart/2005/8/layout/list1"/>
    <dgm:cxn modelId="{31823DBC-9567-44CB-B457-80B2B6FD7292}" type="presParOf" srcId="{E4EB5FBA-BD19-42A0-ABE4-B0DEF1321DB8}" destId="{BC95D656-6EB6-4999-8480-691CB5D4394A}" srcOrd="6" destOrd="0" presId="urn:microsoft.com/office/officeart/2005/8/layout/list1"/>
    <dgm:cxn modelId="{99AEDAD7-4044-4BBD-B20D-DB56B09A9A0E}" type="presParOf" srcId="{E4EB5FBA-BD19-42A0-ABE4-B0DEF1321DB8}" destId="{94DEE2F4-21E0-4694-B43D-5D67A17075E0}" srcOrd="7" destOrd="0" presId="urn:microsoft.com/office/officeart/2005/8/layout/list1"/>
    <dgm:cxn modelId="{50BBABA5-FE9D-4531-A704-DA17865CE7C1}" type="presParOf" srcId="{E4EB5FBA-BD19-42A0-ABE4-B0DEF1321DB8}" destId="{CEE1CE87-676E-43A5-91FE-C189586D4C43}" srcOrd="8" destOrd="0" presId="urn:microsoft.com/office/officeart/2005/8/layout/list1"/>
    <dgm:cxn modelId="{F24B8983-E643-4C98-8CF9-A91B61B8B3A4}" type="presParOf" srcId="{CEE1CE87-676E-43A5-91FE-C189586D4C43}" destId="{A4BFDE3A-15DF-4672-8552-2C3D002C9931}" srcOrd="0" destOrd="0" presId="urn:microsoft.com/office/officeart/2005/8/layout/list1"/>
    <dgm:cxn modelId="{AA886B0B-0B53-448A-B2D6-3090A56FD2FC}" type="presParOf" srcId="{CEE1CE87-676E-43A5-91FE-C189586D4C43}" destId="{A51FDC58-7E4A-4263-8BD7-E53D9A46738E}" srcOrd="1" destOrd="0" presId="urn:microsoft.com/office/officeart/2005/8/layout/list1"/>
    <dgm:cxn modelId="{41F303C4-075C-48E7-AB46-45054B441F7D}" type="presParOf" srcId="{E4EB5FBA-BD19-42A0-ABE4-B0DEF1321DB8}" destId="{1AF5E797-6F0B-46FA-9D93-9AA57081E83D}" srcOrd="9" destOrd="0" presId="urn:microsoft.com/office/officeart/2005/8/layout/list1"/>
    <dgm:cxn modelId="{7588F09A-98A1-4A19-8755-8E39B8D2073C}" type="presParOf" srcId="{E4EB5FBA-BD19-42A0-ABE4-B0DEF1321DB8}" destId="{0BF79D29-D6DF-4BCD-B7EA-3F504D8DB624}" srcOrd="10" destOrd="0" presId="urn:microsoft.com/office/officeart/2005/8/layout/list1"/>
    <dgm:cxn modelId="{B637E68E-33C6-4E6F-8E1B-104E0A1953A9}" type="presParOf" srcId="{E4EB5FBA-BD19-42A0-ABE4-B0DEF1321DB8}" destId="{9EE0FF7F-C673-431F-91B7-BEC41596B338}" srcOrd="11" destOrd="0" presId="urn:microsoft.com/office/officeart/2005/8/layout/list1"/>
    <dgm:cxn modelId="{3A1577B1-9543-4690-9A83-E472B63081F4}" type="presParOf" srcId="{E4EB5FBA-BD19-42A0-ABE4-B0DEF1321DB8}" destId="{8048FC98-573E-4F5B-B6B1-7C068F9E5A4D}" srcOrd="12" destOrd="0" presId="urn:microsoft.com/office/officeart/2005/8/layout/list1"/>
    <dgm:cxn modelId="{CDFF7D66-FD8E-4778-A4DF-10AB3C2E1221}" type="presParOf" srcId="{8048FC98-573E-4F5B-B6B1-7C068F9E5A4D}" destId="{C7F61426-5682-4AA0-804A-A33C507AF02F}" srcOrd="0" destOrd="0" presId="urn:microsoft.com/office/officeart/2005/8/layout/list1"/>
    <dgm:cxn modelId="{10A49A03-C3FF-4FAA-B99B-E9FB1985C8CD}" type="presParOf" srcId="{8048FC98-573E-4F5B-B6B1-7C068F9E5A4D}" destId="{7418B2C4-2F3D-4536-BDEB-F035E5299E23}" srcOrd="1" destOrd="0" presId="urn:microsoft.com/office/officeart/2005/8/layout/list1"/>
    <dgm:cxn modelId="{B9A68BF5-4DD5-4BCC-B690-2DEFF34D3A18}" type="presParOf" srcId="{E4EB5FBA-BD19-42A0-ABE4-B0DEF1321DB8}" destId="{437B7B6C-2271-410C-9BA9-8A1DCAFB02B9}" srcOrd="13" destOrd="0" presId="urn:microsoft.com/office/officeart/2005/8/layout/list1"/>
    <dgm:cxn modelId="{09F59535-67FD-4633-BB7A-8FFBCC09189B}" type="presParOf" srcId="{E4EB5FBA-BD19-42A0-ABE4-B0DEF1321DB8}" destId="{E1DB3AE5-5E4E-46D6-B6EB-94A03EFD53B8}" srcOrd="14" destOrd="0" presId="urn:microsoft.com/office/officeart/2005/8/layout/list1"/>
    <dgm:cxn modelId="{C44D244C-C20E-489A-970A-FFD5ABF44DBF}" type="presParOf" srcId="{E4EB5FBA-BD19-42A0-ABE4-B0DEF1321DB8}" destId="{7CA17527-A670-4E30-BA9E-DCB5896E6F7D}" srcOrd="15" destOrd="0" presId="urn:microsoft.com/office/officeart/2005/8/layout/list1"/>
    <dgm:cxn modelId="{02975732-92FA-4B52-8976-71298B33E736}" type="presParOf" srcId="{E4EB5FBA-BD19-42A0-ABE4-B0DEF1321DB8}" destId="{DC2DA950-3EA3-4A45-A1F0-ABC408E2E568}" srcOrd="16" destOrd="0" presId="urn:microsoft.com/office/officeart/2005/8/layout/list1"/>
    <dgm:cxn modelId="{5FFDD6E6-4362-4BA3-BD97-210332DB3702}" type="presParOf" srcId="{DC2DA950-3EA3-4A45-A1F0-ABC408E2E568}" destId="{A21CED6F-5B5B-4C10-A43E-A04C845F6F04}" srcOrd="0" destOrd="0" presId="urn:microsoft.com/office/officeart/2005/8/layout/list1"/>
    <dgm:cxn modelId="{03BAB1E0-325D-4766-89E6-719FE7E7FF72}" type="presParOf" srcId="{DC2DA950-3EA3-4A45-A1F0-ABC408E2E568}" destId="{DF78E6FF-8E9A-4F28-86A9-F37DDB45C84D}" srcOrd="1" destOrd="0" presId="urn:microsoft.com/office/officeart/2005/8/layout/list1"/>
    <dgm:cxn modelId="{06EF57CE-D7DA-408E-A500-13B132185F13}" type="presParOf" srcId="{E4EB5FBA-BD19-42A0-ABE4-B0DEF1321DB8}" destId="{637C5CC5-14B5-4CF1-8B25-44D3CCE1E52E}" srcOrd="17" destOrd="0" presId="urn:microsoft.com/office/officeart/2005/8/layout/list1"/>
    <dgm:cxn modelId="{F30FEED2-A91D-4B6B-A75B-C554D71E4750}" type="presParOf" srcId="{E4EB5FBA-BD19-42A0-ABE4-B0DEF1321DB8}" destId="{E5A7A6F0-1421-4B02-B4D4-8A906508C991}" srcOrd="18" destOrd="0" presId="urn:microsoft.com/office/officeart/2005/8/layout/list1"/>
    <dgm:cxn modelId="{9717BBAD-AA75-46D1-A6A0-CCAC500CB3D5}" type="presParOf" srcId="{E4EB5FBA-BD19-42A0-ABE4-B0DEF1321DB8}" destId="{AD7779DB-538E-4955-BD97-68D117C4E8E4}" srcOrd="19" destOrd="0" presId="urn:microsoft.com/office/officeart/2005/8/layout/list1"/>
    <dgm:cxn modelId="{4A0BECC3-8BA9-48E7-8FCE-A795CFC4A4AA}" type="presParOf" srcId="{E4EB5FBA-BD19-42A0-ABE4-B0DEF1321DB8}" destId="{F0CD2B99-08EE-463E-952E-46887847FE7E}" srcOrd="20" destOrd="0" presId="urn:microsoft.com/office/officeart/2005/8/layout/list1"/>
    <dgm:cxn modelId="{43657E34-69D8-4BA2-BBD3-D0E1BEA3DC96}" type="presParOf" srcId="{F0CD2B99-08EE-463E-952E-46887847FE7E}" destId="{12E3D3E7-36EA-4E24-BF35-C0E29D943CF8}" srcOrd="0" destOrd="0" presId="urn:microsoft.com/office/officeart/2005/8/layout/list1"/>
    <dgm:cxn modelId="{B8D1914D-17DD-4BBB-91DF-7F6A244F912B}" type="presParOf" srcId="{F0CD2B99-08EE-463E-952E-46887847FE7E}" destId="{2D7A984F-738E-430D-848F-0893CFDE96FB}" srcOrd="1" destOrd="0" presId="urn:microsoft.com/office/officeart/2005/8/layout/list1"/>
    <dgm:cxn modelId="{CA27E3A0-B5C3-44C7-B3C4-07D754F2819A}" type="presParOf" srcId="{E4EB5FBA-BD19-42A0-ABE4-B0DEF1321DB8}" destId="{AAF6621E-FFC8-46F6-9A0F-18AC3CFDEA99}" srcOrd="21" destOrd="0" presId="urn:microsoft.com/office/officeart/2005/8/layout/list1"/>
    <dgm:cxn modelId="{99AE9ED8-DD17-4ABD-8212-5C6426E2C06F}" type="presParOf" srcId="{E4EB5FBA-BD19-42A0-ABE4-B0DEF1321DB8}" destId="{78DC8946-E2E8-402B-B570-64436FF3A8FB}"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1F81D6B8-5380-461F-9866-DD6C12DFE941}" type="doc">
      <dgm:prSet loTypeId="urn:microsoft.com/office/officeart/2005/8/layout/process4" loCatId="list" qsTypeId="urn:microsoft.com/office/officeart/2005/8/quickstyle/simple5" qsCatId="simple" csTypeId="urn:microsoft.com/office/officeart/2005/8/colors/colorful3" csCatId="colorful" phldr="1"/>
      <dgm:spPr/>
      <dgm:t>
        <a:bodyPr/>
        <a:lstStyle/>
        <a:p>
          <a:endParaRPr lang="en-US"/>
        </a:p>
      </dgm:t>
    </dgm:pt>
    <dgm:pt modelId="{7643C1F3-F4AA-417F-B480-908D1484F7A2}">
      <dgm:prSet/>
      <dgm:spPr/>
      <dgm:t>
        <a:bodyPr/>
        <a:lstStyle/>
        <a:p>
          <a:pPr rtl="1"/>
          <a:r>
            <a:rPr lang="ar-SA" dirty="0" smtClean="0">
              <a:cs typeface="B Zar" pitchFamily="2" charset="-78"/>
            </a:rPr>
            <a:t>ارز چندنرخي باقي‌مي‌ماند (به‌ويژه به‌دليل مشكل نقل‌وانتقال) </a:t>
          </a:r>
          <a:endParaRPr lang="en-US" dirty="0">
            <a:cs typeface="B Zar" pitchFamily="2" charset="-78"/>
          </a:endParaRPr>
        </a:p>
      </dgm:t>
    </dgm:pt>
    <dgm:pt modelId="{E6B332D3-349A-42A9-9DF7-C38EE2AB026D}" type="parTrans" cxnId="{9EA952E3-C345-4143-979F-F730020E6579}">
      <dgm:prSet/>
      <dgm:spPr/>
      <dgm:t>
        <a:bodyPr/>
        <a:lstStyle/>
        <a:p>
          <a:endParaRPr lang="en-US">
            <a:cs typeface="B Zar" pitchFamily="2" charset="-78"/>
          </a:endParaRPr>
        </a:p>
      </dgm:t>
    </dgm:pt>
    <dgm:pt modelId="{0A49B74A-98C6-48DC-80A4-0E9B8F92BB44}" type="sibTrans" cxnId="{9EA952E3-C345-4143-979F-F730020E6579}">
      <dgm:prSet/>
      <dgm:spPr/>
      <dgm:t>
        <a:bodyPr/>
        <a:lstStyle/>
        <a:p>
          <a:endParaRPr lang="en-US">
            <a:cs typeface="B Zar" pitchFamily="2" charset="-78"/>
          </a:endParaRPr>
        </a:p>
      </dgm:t>
    </dgm:pt>
    <dgm:pt modelId="{37798287-493B-4901-AA99-10BF75D7B758}">
      <dgm:prSet custT="1"/>
      <dgm:spPr/>
      <dgm:t>
        <a:bodyPr/>
        <a:lstStyle/>
        <a:p>
          <a:pPr rtl="1"/>
          <a:r>
            <a:rPr lang="ar-SA" sz="2000" dirty="0" smtClean="0">
              <a:cs typeface="B Zar" pitchFamily="2" charset="-78"/>
            </a:rPr>
            <a:t>كالاهاي اساسي و دارو</a:t>
          </a:r>
          <a:endParaRPr lang="en-US" sz="2000" dirty="0">
            <a:cs typeface="B Zar" pitchFamily="2" charset="-78"/>
          </a:endParaRPr>
        </a:p>
      </dgm:t>
    </dgm:pt>
    <dgm:pt modelId="{86E163D0-F705-4B3A-9D6F-0AD82FA741C3}" type="parTrans" cxnId="{7021B842-9650-49FB-A8F0-F3DFFB5D929D}">
      <dgm:prSet/>
      <dgm:spPr/>
      <dgm:t>
        <a:bodyPr/>
        <a:lstStyle/>
        <a:p>
          <a:endParaRPr lang="en-US">
            <a:cs typeface="B Zar" pitchFamily="2" charset="-78"/>
          </a:endParaRPr>
        </a:p>
      </dgm:t>
    </dgm:pt>
    <dgm:pt modelId="{0B25D1EE-015A-41CE-A24A-F73A5AB430A0}" type="sibTrans" cxnId="{7021B842-9650-49FB-A8F0-F3DFFB5D929D}">
      <dgm:prSet/>
      <dgm:spPr/>
      <dgm:t>
        <a:bodyPr/>
        <a:lstStyle/>
        <a:p>
          <a:endParaRPr lang="en-US">
            <a:cs typeface="B Zar" pitchFamily="2" charset="-78"/>
          </a:endParaRPr>
        </a:p>
      </dgm:t>
    </dgm:pt>
    <dgm:pt modelId="{D1FE4ACE-B44C-402F-87E1-A2CA2CB46A58}">
      <dgm:prSet/>
      <dgm:spPr/>
      <dgm:t>
        <a:bodyPr/>
        <a:lstStyle/>
        <a:p>
          <a:pPr rtl="1"/>
          <a:r>
            <a:rPr lang="fa-IR" dirty="0" smtClean="0">
              <a:cs typeface="B Zar" pitchFamily="2" charset="-78"/>
            </a:rPr>
            <a:t>عمدتاً به دلیل </a:t>
          </a:r>
          <a:r>
            <a:rPr lang="ar-SA" dirty="0" smtClean="0">
              <a:cs typeface="B Zar" pitchFamily="2" charset="-78"/>
            </a:rPr>
            <a:t>رفتار دولت </a:t>
          </a:r>
          <a:r>
            <a:rPr lang="fa-IR" dirty="0" smtClean="0">
              <a:cs typeface="B Zar" pitchFamily="2" charset="-78"/>
            </a:rPr>
            <a:t>در چهارچوب اقتصاد سیاسی برای </a:t>
          </a:r>
          <a:r>
            <a:rPr lang="ar-SA" dirty="0" smtClean="0">
              <a:cs typeface="B Zar" pitchFamily="2" charset="-78"/>
            </a:rPr>
            <a:t>سال آخر فعاليت </a:t>
          </a:r>
          <a:r>
            <a:rPr lang="fa-IR" dirty="0" smtClean="0">
              <a:cs typeface="B Zar" pitchFamily="2" charset="-78"/>
            </a:rPr>
            <a:t> خود نرخ دلار در سال 1391 در بازۀ ریالی000ر20-000ر16-حفظ می‌شود</a:t>
          </a:r>
          <a:r>
            <a:rPr lang="fa-IR" dirty="0" smtClean="0"/>
            <a:t>.</a:t>
          </a:r>
          <a:endParaRPr lang="en-US" dirty="0">
            <a:cs typeface="B Zar" pitchFamily="2" charset="-78"/>
          </a:endParaRPr>
        </a:p>
      </dgm:t>
    </dgm:pt>
    <dgm:pt modelId="{31D50EA0-CD93-4D53-860A-4D0BA9F86DB9}" type="parTrans" cxnId="{6E055CD4-E3DB-43FF-9E00-3E5D4EE7B347}">
      <dgm:prSet/>
      <dgm:spPr/>
      <dgm:t>
        <a:bodyPr/>
        <a:lstStyle/>
        <a:p>
          <a:endParaRPr lang="en-US">
            <a:cs typeface="B Zar" pitchFamily="2" charset="-78"/>
          </a:endParaRPr>
        </a:p>
      </dgm:t>
    </dgm:pt>
    <dgm:pt modelId="{46E1C61D-F443-42CC-AFE2-648DA09B5584}" type="sibTrans" cxnId="{6E055CD4-E3DB-43FF-9E00-3E5D4EE7B347}">
      <dgm:prSet/>
      <dgm:spPr/>
      <dgm:t>
        <a:bodyPr/>
        <a:lstStyle/>
        <a:p>
          <a:endParaRPr lang="en-US">
            <a:cs typeface="B Zar" pitchFamily="2" charset="-78"/>
          </a:endParaRPr>
        </a:p>
      </dgm:t>
    </dgm:pt>
    <dgm:pt modelId="{48029E40-996B-4BF4-8D2C-E058C5DE30EA}">
      <dgm:prSet custT="1"/>
      <dgm:spPr/>
      <dgm:t>
        <a:bodyPr/>
        <a:lstStyle/>
        <a:p>
          <a:pPr rtl="1"/>
          <a:r>
            <a:rPr lang="ar-SA" sz="2000" dirty="0" smtClean="0">
              <a:cs typeface="B Zar" pitchFamily="2" charset="-78"/>
            </a:rPr>
            <a:t>ارز مرجع</a:t>
          </a:r>
          <a:endParaRPr lang="en-US" sz="2000" dirty="0">
            <a:cs typeface="B Zar" pitchFamily="2" charset="-78"/>
          </a:endParaRPr>
        </a:p>
      </dgm:t>
    </dgm:pt>
    <dgm:pt modelId="{E6D951D9-4D76-48F5-A5AD-AFFA87C45EE2}" type="sibTrans" cxnId="{58680785-5E49-498C-B02E-61B56C2AC6D7}">
      <dgm:prSet/>
      <dgm:spPr/>
      <dgm:t>
        <a:bodyPr/>
        <a:lstStyle/>
        <a:p>
          <a:endParaRPr lang="en-US">
            <a:cs typeface="B Zar" pitchFamily="2" charset="-78"/>
          </a:endParaRPr>
        </a:p>
      </dgm:t>
    </dgm:pt>
    <dgm:pt modelId="{333BB546-0124-4972-B1D8-8187DBE39153}" type="parTrans" cxnId="{58680785-5E49-498C-B02E-61B56C2AC6D7}">
      <dgm:prSet/>
      <dgm:spPr/>
      <dgm:t>
        <a:bodyPr/>
        <a:lstStyle/>
        <a:p>
          <a:endParaRPr lang="en-US">
            <a:cs typeface="B Zar" pitchFamily="2" charset="-78"/>
          </a:endParaRPr>
        </a:p>
      </dgm:t>
    </dgm:pt>
    <dgm:pt modelId="{560B5632-3943-4A8E-B400-122C6BC7788F}">
      <dgm:prSet custT="1"/>
      <dgm:spPr/>
      <dgm:t>
        <a:bodyPr/>
        <a:lstStyle/>
        <a:p>
          <a:pPr rtl="1"/>
          <a:r>
            <a:rPr lang="ar-SA" sz="2000" dirty="0" smtClean="0">
              <a:cs typeface="B Zar" pitchFamily="2" charset="-78"/>
            </a:rPr>
            <a:t>ارز آزاد</a:t>
          </a:r>
          <a:endParaRPr lang="en-US" sz="2000" dirty="0">
            <a:cs typeface="B Zar" pitchFamily="2" charset="-78"/>
          </a:endParaRPr>
        </a:p>
      </dgm:t>
    </dgm:pt>
    <dgm:pt modelId="{4B68AE3F-038D-4FCB-B606-1FA86B8868C3}" type="parTrans" cxnId="{BFB5B302-329F-4F8F-8605-C0FFD1C5A021}">
      <dgm:prSet/>
      <dgm:spPr/>
      <dgm:t>
        <a:bodyPr/>
        <a:lstStyle/>
        <a:p>
          <a:endParaRPr lang="en-US"/>
        </a:p>
      </dgm:t>
    </dgm:pt>
    <dgm:pt modelId="{EEB1B02B-61D4-45B3-8E5C-55AEBFA37DE4}" type="sibTrans" cxnId="{BFB5B302-329F-4F8F-8605-C0FFD1C5A021}">
      <dgm:prSet/>
      <dgm:spPr/>
      <dgm:t>
        <a:bodyPr/>
        <a:lstStyle/>
        <a:p>
          <a:endParaRPr lang="en-US"/>
        </a:p>
      </dgm:t>
    </dgm:pt>
    <dgm:pt modelId="{94A3E786-A673-4A48-A128-9DCA0041B2E8}" type="pres">
      <dgm:prSet presAssocID="{1F81D6B8-5380-461F-9866-DD6C12DFE941}" presName="Name0" presStyleCnt="0">
        <dgm:presLayoutVars>
          <dgm:dir/>
          <dgm:animLvl val="lvl"/>
          <dgm:resizeHandles val="exact"/>
        </dgm:presLayoutVars>
      </dgm:prSet>
      <dgm:spPr/>
      <dgm:t>
        <a:bodyPr/>
        <a:lstStyle/>
        <a:p>
          <a:endParaRPr lang="en-US"/>
        </a:p>
      </dgm:t>
    </dgm:pt>
    <dgm:pt modelId="{51A14C47-F024-48AD-A424-EFD8069600F6}" type="pres">
      <dgm:prSet presAssocID="{D1FE4ACE-B44C-402F-87E1-A2CA2CB46A58}" presName="boxAndChildren" presStyleCnt="0"/>
      <dgm:spPr/>
    </dgm:pt>
    <dgm:pt modelId="{BC94039C-671B-4E32-80D7-E87E00548096}" type="pres">
      <dgm:prSet presAssocID="{D1FE4ACE-B44C-402F-87E1-A2CA2CB46A58}" presName="parentTextBox" presStyleLbl="node1" presStyleIdx="0" presStyleCnt="2"/>
      <dgm:spPr/>
      <dgm:t>
        <a:bodyPr/>
        <a:lstStyle/>
        <a:p>
          <a:endParaRPr lang="en-US"/>
        </a:p>
      </dgm:t>
    </dgm:pt>
    <dgm:pt modelId="{737636C9-A2E7-4E86-A975-7E6E8F608A0A}" type="pres">
      <dgm:prSet presAssocID="{0A49B74A-98C6-48DC-80A4-0E9B8F92BB44}" presName="sp" presStyleCnt="0"/>
      <dgm:spPr/>
    </dgm:pt>
    <dgm:pt modelId="{FA25A557-6FDC-412E-9410-BA3A8262201B}" type="pres">
      <dgm:prSet presAssocID="{7643C1F3-F4AA-417F-B480-908D1484F7A2}" presName="arrowAndChildren" presStyleCnt="0"/>
      <dgm:spPr/>
    </dgm:pt>
    <dgm:pt modelId="{5F9FAE89-AD23-4BE1-AFB7-D6555CA39E98}" type="pres">
      <dgm:prSet presAssocID="{7643C1F3-F4AA-417F-B480-908D1484F7A2}" presName="parentTextArrow" presStyleLbl="node1" presStyleIdx="0" presStyleCnt="2"/>
      <dgm:spPr/>
      <dgm:t>
        <a:bodyPr/>
        <a:lstStyle/>
        <a:p>
          <a:endParaRPr lang="en-US"/>
        </a:p>
      </dgm:t>
    </dgm:pt>
    <dgm:pt modelId="{B4BA84F8-AC57-4086-A873-8F2D740C0E60}" type="pres">
      <dgm:prSet presAssocID="{7643C1F3-F4AA-417F-B480-908D1484F7A2}" presName="arrow" presStyleLbl="node1" presStyleIdx="1" presStyleCnt="2"/>
      <dgm:spPr/>
      <dgm:t>
        <a:bodyPr/>
        <a:lstStyle/>
        <a:p>
          <a:endParaRPr lang="en-US"/>
        </a:p>
      </dgm:t>
    </dgm:pt>
    <dgm:pt modelId="{27358B03-ED8F-47E4-97E0-DBA1320E6826}" type="pres">
      <dgm:prSet presAssocID="{7643C1F3-F4AA-417F-B480-908D1484F7A2}" presName="descendantArrow" presStyleCnt="0"/>
      <dgm:spPr/>
    </dgm:pt>
    <dgm:pt modelId="{234B4C4B-C972-445C-A656-ED464FF6DC0F}" type="pres">
      <dgm:prSet presAssocID="{37798287-493B-4901-AA99-10BF75D7B758}" presName="childTextArrow" presStyleLbl="fgAccFollowNode1" presStyleIdx="0" presStyleCnt="3">
        <dgm:presLayoutVars>
          <dgm:bulletEnabled val="1"/>
        </dgm:presLayoutVars>
      </dgm:prSet>
      <dgm:spPr/>
      <dgm:t>
        <a:bodyPr/>
        <a:lstStyle/>
        <a:p>
          <a:endParaRPr lang="en-US"/>
        </a:p>
      </dgm:t>
    </dgm:pt>
    <dgm:pt modelId="{0CF10D01-60DE-4370-8D89-D855B1BFB026}" type="pres">
      <dgm:prSet presAssocID="{560B5632-3943-4A8E-B400-122C6BC7788F}" presName="childTextArrow" presStyleLbl="fgAccFollowNode1" presStyleIdx="1" presStyleCnt="3">
        <dgm:presLayoutVars>
          <dgm:bulletEnabled val="1"/>
        </dgm:presLayoutVars>
      </dgm:prSet>
      <dgm:spPr/>
      <dgm:t>
        <a:bodyPr/>
        <a:lstStyle/>
        <a:p>
          <a:endParaRPr lang="en-US"/>
        </a:p>
      </dgm:t>
    </dgm:pt>
    <dgm:pt modelId="{5C1FEE35-241C-451B-8396-01ED52402FA8}" type="pres">
      <dgm:prSet presAssocID="{48029E40-996B-4BF4-8D2C-E058C5DE30EA}" presName="childTextArrow" presStyleLbl="fgAccFollowNode1" presStyleIdx="2" presStyleCnt="3">
        <dgm:presLayoutVars>
          <dgm:bulletEnabled val="1"/>
        </dgm:presLayoutVars>
      </dgm:prSet>
      <dgm:spPr/>
      <dgm:t>
        <a:bodyPr/>
        <a:lstStyle/>
        <a:p>
          <a:endParaRPr lang="en-US"/>
        </a:p>
      </dgm:t>
    </dgm:pt>
  </dgm:ptLst>
  <dgm:cxnLst>
    <dgm:cxn modelId="{351FC9DB-FA95-427C-A913-25A2311D040B}" type="presOf" srcId="{7643C1F3-F4AA-417F-B480-908D1484F7A2}" destId="{B4BA84F8-AC57-4086-A873-8F2D740C0E60}" srcOrd="1" destOrd="0" presId="urn:microsoft.com/office/officeart/2005/8/layout/process4"/>
    <dgm:cxn modelId="{7021B842-9650-49FB-A8F0-F3DFFB5D929D}" srcId="{7643C1F3-F4AA-417F-B480-908D1484F7A2}" destId="{37798287-493B-4901-AA99-10BF75D7B758}" srcOrd="0" destOrd="0" parTransId="{86E163D0-F705-4B3A-9D6F-0AD82FA741C3}" sibTransId="{0B25D1EE-015A-41CE-A24A-F73A5AB430A0}"/>
    <dgm:cxn modelId="{CD513505-A767-4702-A407-3D77D78AF591}" type="presOf" srcId="{37798287-493B-4901-AA99-10BF75D7B758}" destId="{234B4C4B-C972-445C-A656-ED464FF6DC0F}" srcOrd="0" destOrd="0" presId="urn:microsoft.com/office/officeart/2005/8/layout/process4"/>
    <dgm:cxn modelId="{0EB17B5D-FD80-43C6-AB16-E0FEF9F3AE65}" type="presOf" srcId="{48029E40-996B-4BF4-8D2C-E058C5DE30EA}" destId="{5C1FEE35-241C-451B-8396-01ED52402FA8}" srcOrd="0" destOrd="0" presId="urn:microsoft.com/office/officeart/2005/8/layout/process4"/>
    <dgm:cxn modelId="{5F7ACE22-4826-4CBE-8887-FD89C403E025}" type="presOf" srcId="{1F81D6B8-5380-461F-9866-DD6C12DFE941}" destId="{94A3E786-A673-4A48-A128-9DCA0041B2E8}" srcOrd="0" destOrd="0" presId="urn:microsoft.com/office/officeart/2005/8/layout/process4"/>
    <dgm:cxn modelId="{9EA952E3-C345-4143-979F-F730020E6579}" srcId="{1F81D6B8-5380-461F-9866-DD6C12DFE941}" destId="{7643C1F3-F4AA-417F-B480-908D1484F7A2}" srcOrd="0" destOrd="0" parTransId="{E6B332D3-349A-42A9-9DF7-C38EE2AB026D}" sibTransId="{0A49B74A-98C6-48DC-80A4-0E9B8F92BB44}"/>
    <dgm:cxn modelId="{CF62B4B5-C78A-45CE-8FD8-68796FECD9A0}" type="presOf" srcId="{560B5632-3943-4A8E-B400-122C6BC7788F}" destId="{0CF10D01-60DE-4370-8D89-D855B1BFB026}" srcOrd="0" destOrd="0" presId="urn:microsoft.com/office/officeart/2005/8/layout/process4"/>
    <dgm:cxn modelId="{6E055CD4-E3DB-43FF-9E00-3E5D4EE7B347}" srcId="{1F81D6B8-5380-461F-9866-DD6C12DFE941}" destId="{D1FE4ACE-B44C-402F-87E1-A2CA2CB46A58}" srcOrd="1" destOrd="0" parTransId="{31D50EA0-CD93-4D53-860A-4D0BA9F86DB9}" sibTransId="{46E1C61D-F443-42CC-AFE2-648DA09B5584}"/>
    <dgm:cxn modelId="{58680785-5E49-498C-B02E-61B56C2AC6D7}" srcId="{7643C1F3-F4AA-417F-B480-908D1484F7A2}" destId="{48029E40-996B-4BF4-8D2C-E058C5DE30EA}" srcOrd="2" destOrd="0" parTransId="{333BB546-0124-4972-B1D8-8187DBE39153}" sibTransId="{E6D951D9-4D76-48F5-A5AD-AFFA87C45EE2}"/>
    <dgm:cxn modelId="{227045DF-3D2A-4696-801E-18ED69C82178}" type="presOf" srcId="{7643C1F3-F4AA-417F-B480-908D1484F7A2}" destId="{5F9FAE89-AD23-4BE1-AFB7-D6555CA39E98}" srcOrd="0" destOrd="0" presId="urn:microsoft.com/office/officeart/2005/8/layout/process4"/>
    <dgm:cxn modelId="{1BBCE40F-0EF9-4208-8607-1370D5FD3CA5}" type="presOf" srcId="{D1FE4ACE-B44C-402F-87E1-A2CA2CB46A58}" destId="{BC94039C-671B-4E32-80D7-E87E00548096}" srcOrd="0" destOrd="0" presId="urn:microsoft.com/office/officeart/2005/8/layout/process4"/>
    <dgm:cxn modelId="{BFB5B302-329F-4F8F-8605-C0FFD1C5A021}" srcId="{7643C1F3-F4AA-417F-B480-908D1484F7A2}" destId="{560B5632-3943-4A8E-B400-122C6BC7788F}" srcOrd="1" destOrd="0" parTransId="{4B68AE3F-038D-4FCB-B606-1FA86B8868C3}" sibTransId="{EEB1B02B-61D4-45B3-8E5C-55AEBFA37DE4}"/>
    <dgm:cxn modelId="{7197A05B-D4BD-41A9-BCA0-E538A248C5F9}" type="presParOf" srcId="{94A3E786-A673-4A48-A128-9DCA0041B2E8}" destId="{51A14C47-F024-48AD-A424-EFD8069600F6}" srcOrd="0" destOrd="0" presId="urn:microsoft.com/office/officeart/2005/8/layout/process4"/>
    <dgm:cxn modelId="{E7FFADD9-CFF6-405F-B964-0BD730757038}" type="presParOf" srcId="{51A14C47-F024-48AD-A424-EFD8069600F6}" destId="{BC94039C-671B-4E32-80D7-E87E00548096}" srcOrd="0" destOrd="0" presId="urn:microsoft.com/office/officeart/2005/8/layout/process4"/>
    <dgm:cxn modelId="{12900BB2-4805-46B8-B5DC-574848D2304B}" type="presParOf" srcId="{94A3E786-A673-4A48-A128-9DCA0041B2E8}" destId="{737636C9-A2E7-4E86-A975-7E6E8F608A0A}" srcOrd="1" destOrd="0" presId="urn:microsoft.com/office/officeart/2005/8/layout/process4"/>
    <dgm:cxn modelId="{39F868B2-DDB3-4B8E-83B4-57C509778285}" type="presParOf" srcId="{94A3E786-A673-4A48-A128-9DCA0041B2E8}" destId="{FA25A557-6FDC-412E-9410-BA3A8262201B}" srcOrd="2" destOrd="0" presId="urn:microsoft.com/office/officeart/2005/8/layout/process4"/>
    <dgm:cxn modelId="{B29E90EB-7063-43F9-BC4F-877925AC155D}" type="presParOf" srcId="{FA25A557-6FDC-412E-9410-BA3A8262201B}" destId="{5F9FAE89-AD23-4BE1-AFB7-D6555CA39E98}" srcOrd="0" destOrd="0" presId="urn:microsoft.com/office/officeart/2005/8/layout/process4"/>
    <dgm:cxn modelId="{DE98D93C-0B9E-48A3-B987-5F97172372ED}" type="presParOf" srcId="{FA25A557-6FDC-412E-9410-BA3A8262201B}" destId="{B4BA84F8-AC57-4086-A873-8F2D740C0E60}" srcOrd="1" destOrd="0" presId="urn:microsoft.com/office/officeart/2005/8/layout/process4"/>
    <dgm:cxn modelId="{21A09D80-C6DC-46F9-AAFE-D7DE59DB65A7}" type="presParOf" srcId="{FA25A557-6FDC-412E-9410-BA3A8262201B}" destId="{27358B03-ED8F-47E4-97E0-DBA1320E6826}" srcOrd="2" destOrd="0" presId="urn:microsoft.com/office/officeart/2005/8/layout/process4"/>
    <dgm:cxn modelId="{3118FDF0-0262-46C6-8BAA-C56C60E062A3}" type="presParOf" srcId="{27358B03-ED8F-47E4-97E0-DBA1320E6826}" destId="{234B4C4B-C972-445C-A656-ED464FF6DC0F}" srcOrd="0" destOrd="0" presId="urn:microsoft.com/office/officeart/2005/8/layout/process4"/>
    <dgm:cxn modelId="{1FFCDB06-5A7F-4903-AD65-FB74D70F6F01}" type="presParOf" srcId="{27358B03-ED8F-47E4-97E0-DBA1320E6826}" destId="{0CF10D01-60DE-4370-8D89-D855B1BFB026}" srcOrd="1" destOrd="0" presId="urn:microsoft.com/office/officeart/2005/8/layout/process4"/>
    <dgm:cxn modelId="{C0A962A3-7CE6-400A-A1F4-F84BC8D5ACB8}" type="presParOf" srcId="{27358B03-ED8F-47E4-97E0-DBA1320E6826}" destId="{5C1FEE35-241C-451B-8396-01ED52402FA8}" srcOrd="2"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5A85623D-41EC-4F21-A642-69D9DDB31301}"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6C22DD5B-D13B-4DD3-8198-B61B39455CED}">
      <dgm:prSet/>
      <dgm:spPr/>
      <dgm:t>
        <a:bodyPr/>
        <a:lstStyle/>
        <a:p>
          <a:pPr algn="ctr" rtl="1"/>
          <a:r>
            <a:rPr lang="fa-IR" dirty="0" smtClean="0">
              <a:cs typeface="B Titr" pitchFamily="2" charset="-78"/>
            </a:rPr>
            <a:t>ریسک تجاری</a:t>
          </a:r>
          <a:endParaRPr lang="en-US" dirty="0">
            <a:cs typeface="B Titr" pitchFamily="2" charset="-78"/>
          </a:endParaRPr>
        </a:p>
      </dgm:t>
    </dgm:pt>
    <dgm:pt modelId="{3D20514E-0522-4604-B567-4F64ACF5B466}" type="parTrans" cxnId="{777A749F-8311-41AC-8F04-087A8071BD66}">
      <dgm:prSet/>
      <dgm:spPr/>
      <dgm:t>
        <a:bodyPr/>
        <a:lstStyle/>
        <a:p>
          <a:pPr algn="ctr"/>
          <a:endParaRPr lang="en-US"/>
        </a:p>
      </dgm:t>
    </dgm:pt>
    <dgm:pt modelId="{8C2BC6BF-BBD3-44FD-A236-1B7F93224745}" type="sibTrans" cxnId="{777A749F-8311-41AC-8F04-087A8071BD66}">
      <dgm:prSet/>
      <dgm:spPr/>
      <dgm:t>
        <a:bodyPr/>
        <a:lstStyle/>
        <a:p>
          <a:pPr algn="ctr"/>
          <a:endParaRPr lang="en-US"/>
        </a:p>
      </dgm:t>
    </dgm:pt>
    <dgm:pt modelId="{94B0C8BE-C9C2-4C7D-BB4A-5BE3EB95BFB8}">
      <dgm:prSet/>
      <dgm:spPr/>
      <dgm:t>
        <a:bodyPr/>
        <a:lstStyle/>
        <a:p>
          <a:pPr algn="ctr" rtl="1"/>
          <a:r>
            <a:rPr lang="fa-IR" dirty="0" smtClean="0">
              <a:cs typeface="B Titr" pitchFamily="2" charset="-78"/>
            </a:rPr>
            <a:t>ریسک غیرتجاری</a:t>
          </a:r>
          <a:endParaRPr lang="en-US" dirty="0">
            <a:cs typeface="B Titr" pitchFamily="2" charset="-78"/>
          </a:endParaRPr>
        </a:p>
      </dgm:t>
    </dgm:pt>
    <dgm:pt modelId="{5FD86F14-D221-469F-9977-48B3FAAE2B49}" type="parTrans" cxnId="{1B0FD7D2-6C85-4634-9DE8-B52B2DF24718}">
      <dgm:prSet/>
      <dgm:spPr/>
      <dgm:t>
        <a:bodyPr/>
        <a:lstStyle/>
        <a:p>
          <a:pPr algn="ctr"/>
          <a:endParaRPr lang="en-US"/>
        </a:p>
      </dgm:t>
    </dgm:pt>
    <dgm:pt modelId="{8087241E-D885-4B3B-B94E-3688D35BC577}" type="sibTrans" cxnId="{1B0FD7D2-6C85-4634-9DE8-B52B2DF24718}">
      <dgm:prSet/>
      <dgm:spPr/>
      <dgm:t>
        <a:bodyPr/>
        <a:lstStyle/>
        <a:p>
          <a:pPr algn="ctr"/>
          <a:endParaRPr lang="en-US"/>
        </a:p>
      </dgm:t>
    </dgm:pt>
    <dgm:pt modelId="{B25C1E38-3C0E-4A71-B611-3A51ED7EB145}">
      <dgm:prSet/>
      <dgm:spPr/>
      <dgm:t>
        <a:bodyPr/>
        <a:lstStyle/>
        <a:p>
          <a:pPr algn="justLow" rtl="1"/>
          <a:r>
            <a:rPr lang="ar-SA" dirty="0" smtClean="0">
              <a:cs typeface="B Zar" pitchFamily="2" charset="-78"/>
            </a:rPr>
            <a:t>ریسک‌های غیرتجاری شامل تمامی ریسک‌ها غیر از ریسک‌های تجاری است. </a:t>
          </a:r>
          <a:r>
            <a:rPr lang="fa-IR" dirty="0" smtClean="0">
              <a:cs typeface="B Zar" pitchFamily="2" charset="-78"/>
            </a:rPr>
            <a:t>ریسک استراتژیک از این جمله است که حاصل جابجایی‌های اساسی در محیط‌های اقتصادی یا سیاسی است. سلب مالکیت و ملی‌شدن بنگاه‌ها از نمونه‌هایی این ریسک است.</a:t>
          </a:r>
          <a:endParaRPr lang="en-US" dirty="0">
            <a:cs typeface="B Zar" pitchFamily="2" charset="-78"/>
          </a:endParaRPr>
        </a:p>
      </dgm:t>
    </dgm:pt>
    <dgm:pt modelId="{28257E32-B693-4949-A735-29A5BCA40024}" type="parTrans" cxnId="{81328771-5D99-4700-A8B8-70344D5219BD}">
      <dgm:prSet/>
      <dgm:spPr/>
      <dgm:t>
        <a:bodyPr/>
        <a:lstStyle/>
        <a:p>
          <a:pPr algn="ctr"/>
          <a:endParaRPr lang="en-US"/>
        </a:p>
      </dgm:t>
    </dgm:pt>
    <dgm:pt modelId="{6EA8929C-3CED-4FE8-8775-6DE2659CD3C8}" type="sibTrans" cxnId="{81328771-5D99-4700-A8B8-70344D5219BD}">
      <dgm:prSet/>
      <dgm:spPr/>
      <dgm:t>
        <a:bodyPr/>
        <a:lstStyle/>
        <a:p>
          <a:pPr algn="ctr"/>
          <a:endParaRPr lang="en-US"/>
        </a:p>
      </dgm:t>
    </dgm:pt>
    <dgm:pt modelId="{8A8FB7CC-69D3-4821-AA8D-FECD44F116BA}">
      <dgm:prSet/>
      <dgm:spPr/>
      <dgm:t>
        <a:bodyPr/>
        <a:lstStyle/>
        <a:p>
          <a:pPr algn="justLow" rtl="1"/>
          <a:r>
            <a:rPr lang="ar-SA" dirty="0" smtClean="0">
              <a:cs typeface="B Zar" pitchFamily="2" charset="-78"/>
            </a:rPr>
            <a:t>ریسک‌های تجاری، ریسک‌هایی است که از بطن کسب و کار شرکت و فعالیت‌های آن ناشی می‌شود. این ریسک‌ها به بازار محصولات و خدماتی بستگی دارد که بنگاه در آن فعالیت می‌کند</a:t>
          </a:r>
          <a:endParaRPr lang="en-US" dirty="0">
            <a:cs typeface="B Zar" pitchFamily="2" charset="-78"/>
          </a:endParaRPr>
        </a:p>
      </dgm:t>
    </dgm:pt>
    <dgm:pt modelId="{987F990C-CD87-4190-916C-D1D1F1B9301B}" type="parTrans" cxnId="{98F9A5ED-06C3-44B5-91DF-AFCFE47AF0F9}">
      <dgm:prSet/>
      <dgm:spPr/>
      <dgm:t>
        <a:bodyPr/>
        <a:lstStyle/>
        <a:p>
          <a:endParaRPr lang="en-US"/>
        </a:p>
      </dgm:t>
    </dgm:pt>
    <dgm:pt modelId="{B187EEB2-D3EF-4AD5-90F8-68E145284F30}" type="sibTrans" cxnId="{98F9A5ED-06C3-44B5-91DF-AFCFE47AF0F9}">
      <dgm:prSet/>
      <dgm:spPr/>
      <dgm:t>
        <a:bodyPr/>
        <a:lstStyle/>
        <a:p>
          <a:endParaRPr lang="en-US"/>
        </a:p>
      </dgm:t>
    </dgm:pt>
    <dgm:pt modelId="{3B6E90D4-5261-4A9E-B5C2-A1FD5FEB4681}" type="pres">
      <dgm:prSet presAssocID="{5A85623D-41EC-4F21-A642-69D9DDB31301}" presName="linear" presStyleCnt="0">
        <dgm:presLayoutVars>
          <dgm:dir/>
          <dgm:animLvl val="lvl"/>
          <dgm:resizeHandles val="exact"/>
        </dgm:presLayoutVars>
      </dgm:prSet>
      <dgm:spPr/>
      <dgm:t>
        <a:bodyPr/>
        <a:lstStyle/>
        <a:p>
          <a:endParaRPr lang="en-US"/>
        </a:p>
      </dgm:t>
    </dgm:pt>
    <dgm:pt modelId="{F1563EBE-7EF5-48CA-B3B3-E661B8BB344B}" type="pres">
      <dgm:prSet presAssocID="{6C22DD5B-D13B-4DD3-8198-B61B39455CED}" presName="parentLin" presStyleCnt="0"/>
      <dgm:spPr/>
    </dgm:pt>
    <dgm:pt modelId="{6F2B0AA6-A654-41DE-830D-AB036D326175}" type="pres">
      <dgm:prSet presAssocID="{6C22DD5B-D13B-4DD3-8198-B61B39455CED}" presName="parentLeftMargin" presStyleLbl="node1" presStyleIdx="0" presStyleCnt="2"/>
      <dgm:spPr/>
      <dgm:t>
        <a:bodyPr/>
        <a:lstStyle/>
        <a:p>
          <a:endParaRPr lang="en-US"/>
        </a:p>
      </dgm:t>
    </dgm:pt>
    <dgm:pt modelId="{10975381-390A-46E7-AC94-91DD5C8AC3B9}" type="pres">
      <dgm:prSet presAssocID="{6C22DD5B-D13B-4DD3-8198-B61B39455CED}" presName="parentText" presStyleLbl="node1" presStyleIdx="0" presStyleCnt="2">
        <dgm:presLayoutVars>
          <dgm:chMax val="0"/>
          <dgm:bulletEnabled val="1"/>
        </dgm:presLayoutVars>
      </dgm:prSet>
      <dgm:spPr/>
      <dgm:t>
        <a:bodyPr/>
        <a:lstStyle/>
        <a:p>
          <a:endParaRPr lang="en-US"/>
        </a:p>
      </dgm:t>
    </dgm:pt>
    <dgm:pt modelId="{DC52FFD7-2D1E-4CF2-BEB7-19D73C4D8975}" type="pres">
      <dgm:prSet presAssocID="{6C22DD5B-D13B-4DD3-8198-B61B39455CED}" presName="negativeSpace" presStyleCnt="0"/>
      <dgm:spPr/>
    </dgm:pt>
    <dgm:pt modelId="{01BDC2A9-81DF-4D49-9CE2-CC617F8CB50A}" type="pres">
      <dgm:prSet presAssocID="{6C22DD5B-D13B-4DD3-8198-B61B39455CED}" presName="childText" presStyleLbl="conFgAcc1" presStyleIdx="0" presStyleCnt="2">
        <dgm:presLayoutVars>
          <dgm:bulletEnabled val="1"/>
        </dgm:presLayoutVars>
      </dgm:prSet>
      <dgm:spPr/>
      <dgm:t>
        <a:bodyPr/>
        <a:lstStyle/>
        <a:p>
          <a:endParaRPr lang="en-US"/>
        </a:p>
      </dgm:t>
    </dgm:pt>
    <dgm:pt modelId="{2FC10AA5-3744-493F-B39C-5F9B1A2D3D89}" type="pres">
      <dgm:prSet presAssocID="{8C2BC6BF-BBD3-44FD-A236-1B7F93224745}" presName="spaceBetweenRectangles" presStyleCnt="0"/>
      <dgm:spPr/>
    </dgm:pt>
    <dgm:pt modelId="{A3AC0C12-B41E-4E0B-8B3B-F05BBD9E0188}" type="pres">
      <dgm:prSet presAssocID="{94B0C8BE-C9C2-4C7D-BB4A-5BE3EB95BFB8}" presName="parentLin" presStyleCnt="0"/>
      <dgm:spPr/>
    </dgm:pt>
    <dgm:pt modelId="{09CA7873-DE68-493C-AAFA-1B1E1B6DEF83}" type="pres">
      <dgm:prSet presAssocID="{94B0C8BE-C9C2-4C7D-BB4A-5BE3EB95BFB8}" presName="parentLeftMargin" presStyleLbl="node1" presStyleIdx="0" presStyleCnt="2"/>
      <dgm:spPr/>
      <dgm:t>
        <a:bodyPr/>
        <a:lstStyle/>
        <a:p>
          <a:endParaRPr lang="en-US"/>
        </a:p>
      </dgm:t>
    </dgm:pt>
    <dgm:pt modelId="{89D54F25-610C-447E-928B-A1B72B223578}" type="pres">
      <dgm:prSet presAssocID="{94B0C8BE-C9C2-4C7D-BB4A-5BE3EB95BFB8}" presName="parentText" presStyleLbl="node1" presStyleIdx="1" presStyleCnt="2">
        <dgm:presLayoutVars>
          <dgm:chMax val="0"/>
          <dgm:bulletEnabled val="1"/>
        </dgm:presLayoutVars>
      </dgm:prSet>
      <dgm:spPr/>
      <dgm:t>
        <a:bodyPr/>
        <a:lstStyle/>
        <a:p>
          <a:endParaRPr lang="en-US"/>
        </a:p>
      </dgm:t>
    </dgm:pt>
    <dgm:pt modelId="{9FD2E0BC-E4AC-47E0-8F07-AE59236C30CF}" type="pres">
      <dgm:prSet presAssocID="{94B0C8BE-C9C2-4C7D-BB4A-5BE3EB95BFB8}" presName="negativeSpace" presStyleCnt="0"/>
      <dgm:spPr/>
    </dgm:pt>
    <dgm:pt modelId="{62723D11-CC5D-48A2-A5FC-816A51D70E2D}" type="pres">
      <dgm:prSet presAssocID="{94B0C8BE-C9C2-4C7D-BB4A-5BE3EB95BFB8}" presName="childText" presStyleLbl="conFgAcc1" presStyleIdx="1" presStyleCnt="2">
        <dgm:presLayoutVars>
          <dgm:bulletEnabled val="1"/>
        </dgm:presLayoutVars>
      </dgm:prSet>
      <dgm:spPr/>
      <dgm:t>
        <a:bodyPr/>
        <a:lstStyle/>
        <a:p>
          <a:endParaRPr lang="en-US"/>
        </a:p>
      </dgm:t>
    </dgm:pt>
  </dgm:ptLst>
  <dgm:cxnLst>
    <dgm:cxn modelId="{81328771-5D99-4700-A8B8-70344D5219BD}" srcId="{94B0C8BE-C9C2-4C7D-BB4A-5BE3EB95BFB8}" destId="{B25C1E38-3C0E-4A71-B611-3A51ED7EB145}" srcOrd="0" destOrd="0" parTransId="{28257E32-B693-4949-A735-29A5BCA40024}" sibTransId="{6EA8929C-3CED-4FE8-8775-6DE2659CD3C8}"/>
    <dgm:cxn modelId="{11B9B05E-9F9F-46CB-B756-1938289B2611}" type="presOf" srcId="{94B0C8BE-C9C2-4C7D-BB4A-5BE3EB95BFB8}" destId="{09CA7873-DE68-493C-AAFA-1B1E1B6DEF83}" srcOrd="0" destOrd="0" presId="urn:microsoft.com/office/officeart/2005/8/layout/list1"/>
    <dgm:cxn modelId="{F9487B17-E595-43BC-88B1-E8A854754DCF}" type="presOf" srcId="{6C22DD5B-D13B-4DD3-8198-B61B39455CED}" destId="{10975381-390A-46E7-AC94-91DD5C8AC3B9}" srcOrd="1" destOrd="0" presId="urn:microsoft.com/office/officeart/2005/8/layout/list1"/>
    <dgm:cxn modelId="{1B0FD7D2-6C85-4634-9DE8-B52B2DF24718}" srcId="{5A85623D-41EC-4F21-A642-69D9DDB31301}" destId="{94B0C8BE-C9C2-4C7D-BB4A-5BE3EB95BFB8}" srcOrd="1" destOrd="0" parTransId="{5FD86F14-D221-469F-9977-48B3FAAE2B49}" sibTransId="{8087241E-D885-4B3B-B94E-3688D35BC577}"/>
    <dgm:cxn modelId="{067BF30E-D43F-498F-B546-CC1418F0FBD2}" type="presOf" srcId="{5A85623D-41EC-4F21-A642-69D9DDB31301}" destId="{3B6E90D4-5261-4A9E-B5C2-A1FD5FEB4681}" srcOrd="0" destOrd="0" presId="urn:microsoft.com/office/officeart/2005/8/layout/list1"/>
    <dgm:cxn modelId="{688A41D7-A8E5-4A70-8F17-741D501A5D9B}" type="presOf" srcId="{6C22DD5B-D13B-4DD3-8198-B61B39455CED}" destId="{6F2B0AA6-A654-41DE-830D-AB036D326175}" srcOrd="0" destOrd="0" presId="urn:microsoft.com/office/officeart/2005/8/layout/list1"/>
    <dgm:cxn modelId="{777A749F-8311-41AC-8F04-087A8071BD66}" srcId="{5A85623D-41EC-4F21-A642-69D9DDB31301}" destId="{6C22DD5B-D13B-4DD3-8198-B61B39455CED}" srcOrd="0" destOrd="0" parTransId="{3D20514E-0522-4604-B567-4F64ACF5B466}" sibTransId="{8C2BC6BF-BBD3-44FD-A236-1B7F93224745}"/>
    <dgm:cxn modelId="{98F9A5ED-06C3-44B5-91DF-AFCFE47AF0F9}" srcId="{6C22DD5B-D13B-4DD3-8198-B61B39455CED}" destId="{8A8FB7CC-69D3-4821-AA8D-FECD44F116BA}" srcOrd="0" destOrd="0" parTransId="{987F990C-CD87-4190-916C-D1D1F1B9301B}" sibTransId="{B187EEB2-D3EF-4AD5-90F8-68E145284F30}"/>
    <dgm:cxn modelId="{E7EAA94E-C798-4838-8F91-CD1764A77CCC}" type="presOf" srcId="{8A8FB7CC-69D3-4821-AA8D-FECD44F116BA}" destId="{01BDC2A9-81DF-4D49-9CE2-CC617F8CB50A}" srcOrd="0" destOrd="0" presId="urn:microsoft.com/office/officeart/2005/8/layout/list1"/>
    <dgm:cxn modelId="{9DB135AB-39F7-47B2-8CD4-C977D403C131}" type="presOf" srcId="{B25C1E38-3C0E-4A71-B611-3A51ED7EB145}" destId="{62723D11-CC5D-48A2-A5FC-816A51D70E2D}" srcOrd="0" destOrd="0" presId="urn:microsoft.com/office/officeart/2005/8/layout/list1"/>
    <dgm:cxn modelId="{D2687DB3-8B27-4313-9396-BE904B795129}" type="presOf" srcId="{94B0C8BE-C9C2-4C7D-BB4A-5BE3EB95BFB8}" destId="{89D54F25-610C-447E-928B-A1B72B223578}" srcOrd="1" destOrd="0" presId="urn:microsoft.com/office/officeart/2005/8/layout/list1"/>
    <dgm:cxn modelId="{6F299FB9-8588-4371-9B59-05737D73F193}" type="presParOf" srcId="{3B6E90D4-5261-4A9E-B5C2-A1FD5FEB4681}" destId="{F1563EBE-7EF5-48CA-B3B3-E661B8BB344B}" srcOrd="0" destOrd="0" presId="urn:microsoft.com/office/officeart/2005/8/layout/list1"/>
    <dgm:cxn modelId="{43576C12-C613-43BD-ACB4-EC65F957A5E5}" type="presParOf" srcId="{F1563EBE-7EF5-48CA-B3B3-E661B8BB344B}" destId="{6F2B0AA6-A654-41DE-830D-AB036D326175}" srcOrd="0" destOrd="0" presId="urn:microsoft.com/office/officeart/2005/8/layout/list1"/>
    <dgm:cxn modelId="{119A0230-6612-430A-8516-6A00DC8DCF9D}" type="presParOf" srcId="{F1563EBE-7EF5-48CA-B3B3-E661B8BB344B}" destId="{10975381-390A-46E7-AC94-91DD5C8AC3B9}" srcOrd="1" destOrd="0" presId="urn:microsoft.com/office/officeart/2005/8/layout/list1"/>
    <dgm:cxn modelId="{4CE926FB-F987-4622-B4C9-00219F22B141}" type="presParOf" srcId="{3B6E90D4-5261-4A9E-B5C2-A1FD5FEB4681}" destId="{DC52FFD7-2D1E-4CF2-BEB7-19D73C4D8975}" srcOrd="1" destOrd="0" presId="urn:microsoft.com/office/officeart/2005/8/layout/list1"/>
    <dgm:cxn modelId="{43E19454-6DBC-496A-917B-BDDD4629ACCB}" type="presParOf" srcId="{3B6E90D4-5261-4A9E-B5C2-A1FD5FEB4681}" destId="{01BDC2A9-81DF-4D49-9CE2-CC617F8CB50A}" srcOrd="2" destOrd="0" presId="urn:microsoft.com/office/officeart/2005/8/layout/list1"/>
    <dgm:cxn modelId="{EBED0DF9-440D-4F1B-A415-1D1FD515E306}" type="presParOf" srcId="{3B6E90D4-5261-4A9E-B5C2-A1FD5FEB4681}" destId="{2FC10AA5-3744-493F-B39C-5F9B1A2D3D89}" srcOrd="3" destOrd="0" presId="urn:microsoft.com/office/officeart/2005/8/layout/list1"/>
    <dgm:cxn modelId="{483B2911-C3DB-4123-8BF8-F03FA36BC867}" type="presParOf" srcId="{3B6E90D4-5261-4A9E-B5C2-A1FD5FEB4681}" destId="{A3AC0C12-B41E-4E0B-8B3B-F05BBD9E0188}" srcOrd="4" destOrd="0" presId="urn:microsoft.com/office/officeart/2005/8/layout/list1"/>
    <dgm:cxn modelId="{0CEA9224-E69C-4EC1-8C90-29B8C6027E18}" type="presParOf" srcId="{A3AC0C12-B41E-4E0B-8B3B-F05BBD9E0188}" destId="{09CA7873-DE68-493C-AAFA-1B1E1B6DEF83}" srcOrd="0" destOrd="0" presId="urn:microsoft.com/office/officeart/2005/8/layout/list1"/>
    <dgm:cxn modelId="{5C18C1D6-3B5C-4DE7-9BD3-D9A669B93087}" type="presParOf" srcId="{A3AC0C12-B41E-4E0B-8B3B-F05BBD9E0188}" destId="{89D54F25-610C-447E-928B-A1B72B223578}" srcOrd="1" destOrd="0" presId="urn:microsoft.com/office/officeart/2005/8/layout/list1"/>
    <dgm:cxn modelId="{863EFEC4-9D24-4B5F-832C-9389E2DC2798}" type="presParOf" srcId="{3B6E90D4-5261-4A9E-B5C2-A1FD5FEB4681}" destId="{9FD2E0BC-E4AC-47E0-8F07-AE59236C30CF}" srcOrd="5" destOrd="0" presId="urn:microsoft.com/office/officeart/2005/8/layout/list1"/>
    <dgm:cxn modelId="{42AEEE5A-CEEC-4415-93F3-AF768AA86EC1}" type="presParOf" srcId="{3B6E90D4-5261-4A9E-B5C2-A1FD5FEB4681}" destId="{62723D11-CC5D-48A2-A5FC-816A51D70E2D}"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BC37A43D-72D8-43AB-868E-F9A099892120}" type="doc">
      <dgm:prSet loTypeId="urn:microsoft.com/office/officeart/2005/8/layout/list1" loCatId="list" qsTypeId="urn:microsoft.com/office/officeart/2005/8/quickstyle/3d7" qsCatId="3D" csTypeId="urn:microsoft.com/office/officeart/2005/8/colors/colorful2" csCatId="colorful" phldr="1"/>
      <dgm:spPr/>
      <dgm:t>
        <a:bodyPr/>
        <a:lstStyle/>
        <a:p>
          <a:endParaRPr lang="en-US"/>
        </a:p>
      </dgm:t>
    </dgm:pt>
    <dgm:pt modelId="{21BB34A3-1C93-42D3-BAC6-242C94464594}">
      <dgm:prSet/>
      <dgm:spPr/>
      <dgm:t>
        <a:bodyPr/>
        <a:lstStyle/>
        <a:p>
          <a:pPr rtl="1"/>
          <a:r>
            <a:rPr lang="fa-IR" b="1" dirty="0" smtClean="0">
              <a:cs typeface="B Zar" pitchFamily="2" charset="-78"/>
            </a:rPr>
            <a:t>ریسک تجاری به چه عواملی بستگی دارد؟</a:t>
          </a:r>
          <a:endParaRPr lang="fa-IR" dirty="0">
            <a:cs typeface="B Zar" pitchFamily="2" charset="-78"/>
          </a:endParaRPr>
        </a:p>
      </dgm:t>
    </dgm:pt>
    <dgm:pt modelId="{128DCD46-719D-45C0-9A0D-E5347618CAAA}" type="parTrans" cxnId="{98E5F981-8276-4D80-9116-A27EE28BAD46}">
      <dgm:prSet/>
      <dgm:spPr/>
      <dgm:t>
        <a:bodyPr/>
        <a:lstStyle/>
        <a:p>
          <a:endParaRPr lang="en-US">
            <a:cs typeface="B Zar" pitchFamily="2" charset="-78"/>
          </a:endParaRPr>
        </a:p>
      </dgm:t>
    </dgm:pt>
    <dgm:pt modelId="{729DD936-16DA-4AEC-BE97-9D704B20EBCA}" type="sibTrans" cxnId="{98E5F981-8276-4D80-9116-A27EE28BAD46}">
      <dgm:prSet/>
      <dgm:spPr/>
      <dgm:t>
        <a:bodyPr/>
        <a:lstStyle/>
        <a:p>
          <a:endParaRPr lang="en-US">
            <a:cs typeface="B Zar" pitchFamily="2" charset="-78"/>
          </a:endParaRPr>
        </a:p>
      </dgm:t>
    </dgm:pt>
    <dgm:pt modelId="{7BB19923-65E5-44B0-A565-12A4CB45BC5B}">
      <dgm:prSet/>
      <dgm:spPr/>
      <dgm:t>
        <a:bodyPr/>
        <a:lstStyle/>
        <a:p>
          <a:pPr rtl="1"/>
          <a:r>
            <a:rPr lang="fa-IR" dirty="0" smtClean="0">
              <a:cs typeface="B Zar" pitchFamily="2" charset="-78"/>
            </a:rPr>
            <a:t>نامطمئن‌بودن تقاضا</a:t>
          </a:r>
          <a:endParaRPr lang="en-US" dirty="0">
            <a:cs typeface="B Zar" pitchFamily="2" charset="-78"/>
          </a:endParaRPr>
        </a:p>
      </dgm:t>
    </dgm:pt>
    <dgm:pt modelId="{D3B0B996-9E0F-40FA-A3C1-AB3D7A027609}" type="parTrans" cxnId="{2942665E-9491-4256-8A1D-A35F9ED1C39D}">
      <dgm:prSet/>
      <dgm:spPr/>
      <dgm:t>
        <a:bodyPr/>
        <a:lstStyle/>
        <a:p>
          <a:endParaRPr lang="en-US">
            <a:cs typeface="B Zar" pitchFamily="2" charset="-78"/>
          </a:endParaRPr>
        </a:p>
      </dgm:t>
    </dgm:pt>
    <dgm:pt modelId="{C6DD3FB4-1BEC-4A84-AA97-6CAA944C8B22}" type="sibTrans" cxnId="{2942665E-9491-4256-8A1D-A35F9ED1C39D}">
      <dgm:prSet/>
      <dgm:spPr/>
      <dgm:t>
        <a:bodyPr/>
        <a:lstStyle/>
        <a:p>
          <a:endParaRPr lang="en-US">
            <a:cs typeface="B Zar" pitchFamily="2" charset="-78"/>
          </a:endParaRPr>
        </a:p>
      </dgm:t>
    </dgm:pt>
    <dgm:pt modelId="{679D932F-F9AC-4389-A85D-9CCBD911E9B7}">
      <dgm:prSet/>
      <dgm:spPr/>
      <dgm:t>
        <a:bodyPr/>
        <a:lstStyle/>
        <a:p>
          <a:pPr rtl="1"/>
          <a:r>
            <a:rPr lang="fa-IR" dirty="0" smtClean="0">
              <a:cs typeface="B Zar" pitchFamily="2" charset="-78"/>
            </a:rPr>
            <a:t>تغییرپذیری قیمت فروش</a:t>
          </a:r>
          <a:endParaRPr lang="en-US" dirty="0">
            <a:cs typeface="B Zar" pitchFamily="2" charset="-78"/>
          </a:endParaRPr>
        </a:p>
      </dgm:t>
    </dgm:pt>
    <dgm:pt modelId="{2F15F5EF-6D2D-4314-9A65-D30B4F97F548}" type="parTrans" cxnId="{57CB8BB1-F123-432A-8699-68994A002BBC}">
      <dgm:prSet/>
      <dgm:spPr/>
      <dgm:t>
        <a:bodyPr/>
        <a:lstStyle/>
        <a:p>
          <a:endParaRPr lang="en-US">
            <a:cs typeface="B Zar" pitchFamily="2" charset="-78"/>
          </a:endParaRPr>
        </a:p>
      </dgm:t>
    </dgm:pt>
    <dgm:pt modelId="{AD57BCEB-ECAB-4236-B3CE-D8C983B074C6}" type="sibTrans" cxnId="{57CB8BB1-F123-432A-8699-68994A002BBC}">
      <dgm:prSet/>
      <dgm:spPr/>
      <dgm:t>
        <a:bodyPr/>
        <a:lstStyle/>
        <a:p>
          <a:endParaRPr lang="en-US">
            <a:cs typeface="B Zar" pitchFamily="2" charset="-78"/>
          </a:endParaRPr>
        </a:p>
      </dgm:t>
    </dgm:pt>
    <dgm:pt modelId="{7EDB2848-C3C5-4E7C-8428-1DCE3073B4CD}">
      <dgm:prSet/>
      <dgm:spPr/>
      <dgm:t>
        <a:bodyPr/>
        <a:lstStyle/>
        <a:p>
          <a:pPr rtl="1"/>
          <a:r>
            <a:rPr lang="fa-IR" dirty="0" smtClean="0">
              <a:cs typeface="B Zar" pitchFamily="2" charset="-78"/>
            </a:rPr>
            <a:t>تغییرپذیری هزینۀ اقلام ورودی</a:t>
          </a:r>
          <a:endParaRPr lang="en-US" dirty="0">
            <a:cs typeface="B Zar" pitchFamily="2" charset="-78"/>
          </a:endParaRPr>
        </a:p>
      </dgm:t>
    </dgm:pt>
    <dgm:pt modelId="{350C8902-6191-4E8F-9F56-865EC17B9998}" type="parTrans" cxnId="{D0AA9C42-7A26-4C1A-A7D4-336DFFE0E0BD}">
      <dgm:prSet/>
      <dgm:spPr/>
      <dgm:t>
        <a:bodyPr/>
        <a:lstStyle/>
        <a:p>
          <a:endParaRPr lang="en-US">
            <a:cs typeface="B Zar" pitchFamily="2" charset="-78"/>
          </a:endParaRPr>
        </a:p>
      </dgm:t>
    </dgm:pt>
    <dgm:pt modelId="{502655B3-DA7D-443C-B30E-3582ACD2D9FB}" type="sibTrans" cxnId="{D0AA9C42-7A26-4C1A-A7D4-336DFFE0E0BD}">
      <dgm:prSet/>
      <dgm:spPr/>
      <dgm:t>
        <a:bodyPr/>
        <a:lstStyle/>
        <a:p>
          <a:endParaRPr lang="en-US">
            <a:cs typeface="B Zar" pitchFamily="2" charset="-78"/>
          </a:endParaRPr>
        </a:p>
      </dgm:t>
    </dgm:pt>
    <dgm:pt modelId="{C05361D6-00AC-427E-98A3-838B31D0BA7D}">
      <dgm:prSet/>
      <dgm:spPr/>
      <dgm:t>
        <a:bodyPr/>
        <a:lstStyle/>
        <a:p>
          <a:pPr rtl="1"/>
          <a:r>
            <a:rPr lang="fa-IR" dirty="0" smtClean="0">
              <a:cs typeface="B Zar" pitchFamily="2" charset="-78"/>
            </a:rPr>
            <a:t>توانایی تعدیل قیمت محصولات با توجه به تغییر در هزینۀ اقلام ورودی</a:t>
          </a:r>
          <a:endParaRPr lang="en-US" dirty="0">
            <a:cs typeface="B Zar" pitchFamily="2" charset="-78"/>
          </a:endParaRPr>
        </a:p>
      </dgm:t>
    </dgm:pt>
    <dgm:pt modelId="{6CA59F55-254E-4A8C-8019-9A0568E920AA}" type="parTrans" cxnId="{2BBECD49-3E68-426F-B9D6-55FB806D7E6A}">
      <dgm:prSet/>
      <dgm:spPr/>
      <dgm:t>
        <a:bodyPr/>
        <a:lstStyle/>
        <a:p>
          <a:endParaRPr lang="en-US">
            <a:cs typeface="B Zar" pitchFamily="2" charset="-78"/>
          </a:endParaRPr>
        </a:p>
      </dgm:t>
    </dgm:pt>
    <dgm:pt modelId="{04D5B1C0-1782-4D03-AA35-89B3EDBC9605}" type="sibTrans" cxnId="{2BBECD49-3E68-426F-B9D6-55FB806D7E6A}">
      <dgm:prSet/>
      <dgm:spPr/>
      <dgm:t>
        <a:bodyPr/>
        <a:lstStyle/>
        <a:p>
          <a:endParaRPr lang="en-US">
            <a:cs typeface="B Zar" pitchFamily="2" charset="-78"/>
          </a:endParaRPr>
        </a:p>
      </dgm:t>
    </dgm:pt>
    <dgm:pt modelId="{09EF0926-BFB1-4355-BEE4-EBAEC691C877}">
      <dgm:prSet/>
      <dgm:spPr/>
      <dgm:t>
        <a:bodyPr/>
        <a:lstStyle/>
        <a:p>
          <a:pPr rtl="1"/>
          <a:r>
            <a:rPr lang="fa-IR" dirty="0" smtClean="0">
              <a:cs typeface="B Zar" pitchFamily="2" charset="-78"/>
            </a:rPr>
            <a:t>توانایی عرضۀ محصول جدید و مبتنی بر مقایسۀ هزینه و منفعت</a:t>
          </a:r>
          <a:endParaRPr lang="en-US" dirty="0">
            <a:cs typeface="B Zar" pitchFamily="2" charset="-78"/>
          </a:endParaRPr>
        </a:p>
      </dgm:t>
    </dgm:pt>
    <dgm:pt modelId="{50C04EE9-4CA0-4F81-8EFC-DFE4BD31CD2E}" type="parTrans" cxnId="{3D7AA16D-4B0B-4469-8E4D-D30C1CA5DA47}">
      <dgm:prSet/>
      <dgm:spPr/>
      <dgm:t>
        <a:bodyPr/>
        <a:lstStyle/>
        <a:p>
          <a:endParaRPr lang="en-US">
            <a:cs typeface="B Zar" pitchFamily="2" charset="-78"/>
          </a:endParaRPr>
        </a:p>
      </dgm:t>
    </dgm:pt>
    <dgm:pt modelId="{9967083C-32CA-4025-BAD6-BB651624A5F9}" type="sibTrans" cxnId="{3D7AA16D-4B0B-4469-8E4D-D30C1CA5DA47}">
      <dgm:prSet/>
      <dgm:spPr/>
      <dgm:t>
        <a:bodyPr/>
        <a:lstStyle/>
        <a:p>
          <a:endParaRPr lang="en-US">
            <a:cs typeface="B Zar" pitchFamily="2" charset="-78"/>
          </a:endParaRPr>
        </a:p>
      </dgm:t>
    </dgm:pt>
    <dgm:pt modelId="{E624DC9C-BE30-465E-AAB9-066C0759F2C9}">
      <dgm:prSet/>
      <dgm:spPr/>
      <dgm:t>
        <a:bodyPr/>
        <a:lstStyle/>
        <a:p>
          <a:pPr rtl="1"/>
          <a:r>
            <a:rPr lang="fa-IR" dirty="0" smtClean="0">
              <a:cs typeface="B Zar" pitchFamily="2" charset="-78"/>
            </a:rPr>
            <a:t>اهرم عملیاتی</a:t>
          </a:r>
          <a:endParaRPr lang="en-US" dirty="0">
            <a:cs typeface="B Zar" pitchFamily="2" charset="-78"/>
          </a:endParaRPr>
        </a:p>
      </dgm:t>
    </dgm:pt>
    <dgm:pt modelId="{E2B5760C-7BBC-435A-9592-5644D979F9FA}" type="parTrans" cxnId="{EF025295-881B-4499-97AA-446C22157F47}">
      <dgm:prSet/>
      <dgm:spPr/>
      <dgm:t>
        <a:bodyPr/>
        <a:lstStyle/>
        <a:p>
          <a:endParaRPr lang="en-US">
            <a:cs typeface="B Zar" pitchFamily="2" charset="-78"/>
          </a:endParaRPr>
        </a:p>
      </dgm:t>
    </dgm:pt>
    <dgm:pt modelId="{E8C6C8DD-1E82-421E-A805-A7F4750C1F72}" type="sibTrans" cxnId="{EF025295-881B-4499-97AA-446C22157F47}">
      <dgm:prSet/>
      <dgm:spPr/>
      <dgm:t>
        <a:bodyPr/>
        <a:lstStyle/>
        <a:p>
          <a:endParaRPr lang="en-US">
            <a:cs typeface="B Zar" pitchFamily="2" charset="-78"/>
          </a:endParaRPr>
        </a:p>
      </dgm:t>
    </dgm:pt>
    <dgm:pt modelId="{7B58ABF3-624A-4DAC-A9B4-5AA8519DB7F1}" type="pres">
      <dgm:prSet presAssocID="{BC37A43D-72D8-43AB-868E-F9A099892120}" presName="linear" presStyleCnt="0">
        <dgm:presLayoutVars>
          <dgm:dir/>
          <dgm:animLvl val="lvl"/>
          <dgm:resizeHandles val="exact"/>
        </dgm:presLayoutVars>
      </dgm:prSet>
      <dgm:spPr/>
      <dgm:t>
        <a:bodyPr/>
        <a:lstStyle/>
        <a:p>
          <a:endParaRPr lang="en-US"/>
        </a:p>
      </dgm:t>
    </dgm:pt>
    <dgm:pt modelId="{BB0402F6-BA59-4860-B587-988C2B1FC3E5}" type="pres">
      <dgm:prSet presAssocID="{21BB34A3-1C93-42D3-BAC6-242C94464594}" presName="parentLin" presStyleCnt="0"/>
      <dgm:spPr/>
    </dgm:pt>
    <dgm:pt modelId="{6FD82AD6-3808-4846-BA79-707622124E92}" type="pres">
      <dgm:prSet presAssocID="{21BB34A3-1C93-42D3-BAC6-242C94464594}" presName="parentLeftMargin" presStyleLbl="node1" presStyleIdx="0" presStyleCnt="1"/>
      <dgm:spPr/>
      <dgm:t>
        <a:bodyPr/>
        <a:lstStyle/>
        <a:p>
          <a:endParaRPr lang="en-US"/>
        </a:p>
      </dgm:t>
    </dgm:pt>
    <dgm:pt modelId="{A868E6E3-B141-4A58-9BAF-8BEB8D4F97E9}" type="pres">
      <dgm:prSet presAssocID="{21BB34A3-1C93-42D3-BAC6-242C94464594}" presName="parentText" presStyleLbl="node1" presStyleIdx="0" presStyleCnt="1">
        <dgm:presLayoutVars>
          <dgm:chMax val="0"/>
          <dgm:bulletEnabled val="1"/>
        </dgm:presLayoutVars>
      </dgm:prSet>
      <dgm:spPr/>
      <dgm:t>
        <a:bodyPr/>
        <a:lstStyle/>
        <a:p>
          <a:endParaRPr lang="en-US"/>
        </a:p>
      </dgm:t>
    </dgm:pt>
    <dgm:pt modelId="{F63EDA5C-882F-4AB8-A1A9-B852D50D7232}" type="pres">
      <dgm:prSet presAssocID="{21BB34A3-1C93-42D3-BAC6-242C94464594}" presName="negativeSpace" presStyleCnt="0"/>
      <dgm:spPr/>
    </dgm:pt>
    <dgm:pt modelId="{D9E965BD-837D-46CD-A98A-618843A0D87E}" type="pres">
      <dgm:prSet presAssocID="{21BB34A3-1C93-42D3-BAC6-242C94464594}" presName="childText" presStyleLbl="conFgAcc1" presStyleIdx="0" presStyleCnt="1">
        <dgm:presLayoutVars>
          <dgm:bulletEnabled val="1"/>
        </dgm:presLayoutVars>
      </dgm:prSet>
      <dgm:spPr/>
      <dgm:t>
        <a:bodyPr/>
        <a:lstStyle/>
        <a:p>
          <a:endParaRPr lang="en-US"/>
        </a:p>
      </dgm:t>
    </dgm:pt>
  </dgm:ptLst>
  <dgm:cxnLst>
    <dgm:cxn modelId="{3D7AA16D-4B0B-4469-8E4D-D30C1CA5DA47}" srcId="{21BB34A3-1C93-42D3-BAC6-242C94464594}" destId="{09EF0926-BFB1-4355-BEE4-EBAEC691C877}" srcOrd="4" destOrd="0" parTransId="{50C04EE9-4CA0-4F81-8EFC-DFE4BD31CD2E}" sibTransId="{9967083C-32CA-4025-BAD6-BB651624A5F9}"/>
    <dgm:cxn modelId="{D5166DD6-2E43-40BD-8233-C4815559E4B6}" type="presOf" srcId="{7BB19923-65E5-44B0-A565-12A4CB45BC5B}" destId="{D9E965BD-837D-46CD-A98A-618843A0D87E}" srcOrd="0" destOrd="0" presId="urn:microsoft.com/office/officeart/2005/8/layout/list1"/>
    <dgm:cxn modelId="{57CB8BB1-F123-432A-8699-68994A002BBC}" srcId="{21BB34A3-1C93-42D3-BAC6-242C94464594}" destId="{679D932F-F9AC-4389-A85D-9CCBD911E9B7}" srcOrd="1" destOrd="0" parTransId="{2F15F5EF-6D2D-4314-9A65-D30B4F97F548}" sibTransId="{AD57BCEB-ECAB-4236-B3CE-D8C983B074C6}"/>
    <dgm:cxn modelId="{EF025295-881B-4499-97AA-446C22157F47}" srcId="{21BB34A3-1C93-42D3-BAC6-242C94464594}" destId="{E624DC9C-BE30-465E-AAB9-066C0759F2C9}" srcOrd="5" destOrd="0" parTransId="{E2B5760C-7BBC-435A-9592-5644D979F9FA}" sibTransId="{E8C6C8DD-1E82-421E-A805-A7F4750C1F72}"/>
    <dgm:cxn modelId="{D0AA9C42-7A26-4C1A-A7D4-336DFFE0E0BD}" srcId="{21BB34A3-1C93-42D3-BAC6-242C94464594}" destId="{7EDB2848-C3C5-4E7C-8428-1DCE3073B4CD}" srcOrd="2" destOrd="0" parTransId="{350C8902-6191-4E8F-9F56-865EC17B9998}" sibTransId="{502655B3-DA7D-443C-B30E-3582ACD2D9FB}"/>
    <dgm:cxn modelId="{A0FA626A-DB7D-4FBD-8253-6E0CFAC701AB}" type="presOf" srcId="{7EDB2848-C3C5-4E7C-8428-1DCE3073B4CD}" destId="{D9E965BD-837D-46CD-A98A-618843A0D87E}" srcOrd="0" destOrd="2" presId="urn:microsoft.com/office/officeart/2005/8/layout/list1"/>
    <dgm:cxn modelId="{98E5F981-8276-4D80-9116-A27EE28BAD46}" srcId="{BC37A43D-72D8-43AB-868E-F9A099892120}" destId="{21BB34A3-1C93-42D3-BAC6-242C94464594}" srcOrd="0" destOrd="0" parTransId="{128DCD46-719D-45C0-9A0D-E5347618CAAA}" sibTransId="{729DD936-16DA-4AEC-BE97-9D704B20EBCA}"/>
    <dgm:cxn modelId="{8379536B-6E74-42E9-AC8B-72CD1E6B2C66}" type="presOf" srcId="{21BB34A3-1C93-42D3-BAC6-242C94464594}" destId="{6FD82AD6-3808-4846-BA79-707622124E92}" srcOrd="0" destOrd="0" presId="urn:microsoft.com/office/officeart/2005/8/layout/list1"/>
    <dgm:cxn modelId="{23418864-7608-40E7-AA4B-5123D3DCF6CF}" type="presOf" srcId="{C05361D6-00AC-427E-98A3-838B31D0BA7D}" destId="{D9E965BD-837D-46CD-A98A-618843A0D87E}" srcOrd="0" destOrd="3" presId="urn:microsoft.com/office/officeart/2005/8/layout/list1"/>
    <dgm:cxn modelId="{4DB65ADD-C015-4336-B02F-A26AA89A346D}" type="presOf" srcId="{679D932F-F9AC-4389-A85D-9CCBD911E9B7}" destId="{D9E965BD-837D-46CD-A98A-618843A0D87E}" srcOrd="0" destOrd="1" presId="urn:microsoft.com/office/officeart/2005/8/layout/list1"/>
    <dgm:cxn modelId="{E9453C0C-B29B-4E85-9EEC-CEEE81B754F3}" type="presOf" srcId="{BC37A43D-72D8-43AB-868E-F9A099892120}" destId="{7B58ABF3-624A-4DAC-A9B4-5AA8519DB7F1}" srcOrd="0" destOrd="0" presId="urn:microsoft.com/office/officeart/2005/8/layout/list1"/>
    <dgm:cxn modelId="{84D45BF4-9FB3-46E1-AC22-F322816C3879}" type="presOf" srcId="{E624DC9C-BE30-465E-AAB9-066C0759F2C9}" destId="{D9E965BD-837D-46CD-A98A-618843A0D87E}" srcOrd="0" destOrd="5" presId="urn:microsoft.com/office/officeart/2005/8/layout/list1"/>
    <dgm:cxn modelId="{220DB664-18E0-444B-8F76-F417F65791C3}" type="presOf" srcId="{21BB34A3-1C93-42D3-BAC6-242C94464594}" destId="{A868E6E3-B141-4A58-9BAF-8BEB8D4F97E9}" srcOrd="1" destOrd="0" presId="urn:microsoft.com/office/officeart/2005/8/layout/list1"/>
    <dgm:cxn modelId="{2BBECD49-3E68-426F-B9D6-55FB806D7E6A}" srcId="{21BB34A3-1C93-42D3-BAC6-242C94464594}" destId="{C05361D6-00AC-427E-98A3-838B31D0BA7D}" srcOrd="3" destOrd="0" parTransId="{6CA59F55-254E-4A8C-8019-9A0568E920AA}" sibTransId="{04D5B1C0-1782-4D03-AA35-89B3EDBC9605}"/>
    <dgm:cxn modelId="{4B516685-0B11-4BAB-93D3-32261DA73A7F}" type="presOf" srcId="{09EF0926-BFB1-4355-BEE4-EBAEC691C877}" destId="{D9E965BD-837D-46CD-A98A-618843A0D87E}" srcOrd="0" destOrd="4" presId="urn:microsoft.com/office/officeart/2005/8/layout/list1"/>
    <dgm:cxn modelId="{2942665E-9491-4256-8A1D-A35F9ED1C39D}" srcId="{21BB34A3-1C93-42D3-BAC6-242C94464594}" destId="{7BB19923-65E5-44B0-A565-12A4CB45BC5B}" srcOrd="0" destOrd="0" parTransId="{D3B0B996-9E0F-40FA-A3C1-AB3D7A027609}" sibTransId="{C6DD3FB4-1BEC-4A84-AA97-6CAA944C8B22}"/>
    <dgm:cxn modelId="{F97CEFD1-B8E7-4DEC-9F83-F3A9A87C5FD5}" type="presParOf" srcId="{7B58ABF3-624A-4DAC-A9B4-5AA8519DB7F1}" destId="{BB0402F6-BA59-4860-B587-988C2B1FC3E5}" srcOrd="0" destOrd="0" presId="urn:microsoft.com/office/officeart/2005/8/layout/list1"/>
    <dgm:cxn modelId="{73B55F51-E85D-44A1-ADB5-FFCCFD3016C3}" type="presParOf" srcId="{BB0402F6-BA59-4860-B587-988C2B1FC3E5}" destId="{6FD82AD6-3808-4846-BA79-707622124E92}" srcOrd="0" destOrd="0" presId="urn:microsoft.com/office/officeart/2005/8/layout/list1"/>
    <dgm:cxn modelId="{A206893C-88D3-42CC-B884-1B71B7FCD55F}" type="presParOf" srcId="{BB0402F6-BA59-4860-B587-988C2B1FC3E5}" destId="{A868E6E3-B141-4A58-9BAF-8BEB8D4F97E9}" srcOrd="1" destOrd="0" presId="urn:microsoft.com/office/officeart/2005/8/layout/list1"/>
    <dgm:cxn modelId="{05D1B5B9-6C04-4F9A-BEBD-1660F7056D0E}" type="presParOf" srcId="{7B58ABF3-624A-4DAC-A9B4-5AA8519DB7F1}" destId="{F63EDA5C-882F-4AB8-A1A9-B852D50D7232}" srcOrd="1" destOrd="0" presId="urn:microsoft.com/office/officeart/2005/8/layout/list1"/>
    <dgm:cxn modelId="{D0C8DE27-1566-4CDA-AD01-5C9ACEBEDF9E}" type="presParOf" srcId="{7B58ABF3-624A-4DAC-A9B4-5AA8519DB7F1}" destId="{D9E965BD-837D-46CD-A98A-618843A0D87E}"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E0026D1-E0A9-4DFD-93A5-15BF0B002876}"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pPr rtl="1"/>
          <a:endParaRPr lang="fa-IR"/>
        </a:p>
      </dgm:t>
    </dgm:pt>
    <dgm:pt modelId="{2C2D020C-509E-4633-9150-41091564AD9A}">
      <dgm:prSet/>
      <dgm:spPr/>
      <dgm:t>
        <a:bodyPr/>
        <a:lstStyle/>
        <a:p>
          <a:pPr rtl="1"/>
          <a:r>
            <a:rPr lang="fa-IR" dirty="0" smtClean="0">
              <a:cs typeface="B Elham" pitchFamily="2" charset="-78"/>
            </a:rPr>
            <a:t>مبتنی بر بدهی</a:t>
          </a:r>
          <a:endParaRPr lang="fa-IR" dirty="0">
            <a:cs typeface="B Elham" pitchFamily="2" charset="-78"/>
          </a:endParaRPr>
        </a:p>
      </dgm:t>
    </dgm:pt>
    <dgm:pt modelId="{EB1E66D7-00A5-42FA-B724-4831F06FFD63}" type="parTrans" cxnId="{71A80981-97DF-410C-A8A3-F655B55E13FF}">
      <dgm:prSet/>
      <dgm:spPr/>
      <dgm:t>
        <a:bodyPr/>
        <a:lstStyle/>
        <a:p>
          <a:pPr rtl="1"/>
          <a:endParaRPr lang="fa-IR">
            <a:cs typeface="B Elham" pitchFamily="2" charset="-78"/>
          </a:endParaRPr>
        </a:p>
      </dgm:t>
    </dgm:pt>
    <dgm:pt modelId="{5B5986C6-4D38-4261-A506-DCDE544229B8}" type="sibTrans" cxnId="{71A80981-97DF-410C-A8A3-F655B55E13FF}">
      <dgm:prSet/>
      <dgm:spPr/>
      <dgm:t>
        <a:bodyPr/>
        <a:lstStyle/>
        <a:p>
          <a:pPr rtl="1"/>
          <a:endParaRPr lang="fa-IR">
            <a:cs typeface="B Elham" pitchFamily="2" charset="-78"/>
          </a:endParaRPr>
        </a:p>
      </dgm:t>
    </dgm:pt>
    <dgm:pt modelId="{8939B4AB-C493-487B-B6F7-EA5E093A8FDC}">
      <dgm:prSet/>
      <dgm:spPr/>
      <dgm:t>
        <a:bodyPr/>
        <a:lstStyle/>
        <a:p>
          <a:pPr rtl="1"/>
          <a:r>
            <a:rPr lang="fa-IR" dirty="0" smtClean="0">
              <a:cs typeface="B Elham" pitchFamily="2" charset="-78"/>
            </a:rPr>
            <a:t>مبتنی بر سرمایه</a:t>
          </a:r>
          <a:endParaRPr lang="en-US" dirty="0">
            <a:cs typeface="B Elham" pitchFamily="2" charset="-78"/>
          </a:endParaRPr>
        </a:p>
      </dgm:t>
    </dgm:pt>
    <dgm:pt modelId="{FE20192E-A098-4FB5-9CD5-A98946AAB151}" type="parTrans" cxnId="{8494C7B1-B2FE-49E5-B6B5-3703F0FF645B}">
      <dgm:prSet/>
      <dgm:spPr/>
      <dgm:t>
        <a:bodyPr/>
        <a:lstStyle/>
        <a:p>
          <a:pPr rtl="1"/>
          <a:endParaRPr lang="fa-IR">
            <a:cs typeface="B Elham" pitchFamily="2" charset="-78"/>
          </a:endParaRPr>
        </a:p>
      </dgm:t>
    </dgm:pt>
    <dgm:pt modelId="{B28334CD-C8AA-48C7-98B7-EB5D648655CD}" type="sibTrans" cxnId="{8494C7B1-B2FE-49E5-B6B5-3703F0FF645B}">
      <dgm:prSet/>
      <dgm:spPr/>
      <dgm:t>
        <a:bodyPr/>
        <a:lstStyle/>
        <a:p>
          <a:pPr rtl="1"/>
          <a:endParaRPr lang="fa-IR">
            <a:cs typeface="B Elham" pitchFamily="2" charset="-78"/>
          </a:endParaRPr>
        </a:p>
      </dgm:t>
    </dgm:pt>
    <dgm:pt modelId="{E66F0739-7017-4D07-834E-1EC6312C6078}" type="pres">
      <dgm:prSet presAssocID="{5E0026D1-E0A9-4DFD-93A5-15BF0B002876}" presName="compositeShape" presStyleCnt="0">
        <dgm:presLayoutVars>
          <dgm:chMax val="2"/>
          <dgm:dir/>
          <dgm:resizeHandles val="exact"/>
        </dgm:presLayoutVars>
      </dgm:prSet>
      <dgm:spPr/>
      <dgm:t>
        <a:bodyPr/>
        <a:lstStyle/>
        <a:p>
          <a:pPr rtl="1"/>
          <a:endParaRPr lang="fa-IR"/>
        </a:p>
      </dgm:t>
    </dgm:pt>
    <dgm:pt modelId="{105EE124-A8C1-4AC4-A685-3FB0042DBF0B}" type="pres">
      <dgm:prSet presAssocID="{5E0026D1-E0A9-4DFD-93A5-15BF0B002876}" presName="ribbon" presStyleLbl="node1" presStyleIdx="0" presStyleCnt="1"/>
      <dgm:spPr/>
      <dgm:t>
        <a:bodyPr/>
        <a:lstStyle/>
        <a:p>
          <a:pPr rtl="1"/>
          <a:endParaRPr lang="fa-IR"/>
        </a:p>
      </dgm:t>
    </dgm:pt>
    <dgm:pt modelId="{ABBBF60C-6DFA-48DA-AB44-A4637958FA34}" type="pres">
      <dgm:prSet presAssocID="{5E0026D1-E0A9-4DFD-93A5-15BF0B002876}" presName="leftArrowText" presStyleLbl="node1" presStyleIdx="0" presStyleCnt="1">
        <dgm:presLayoutVars>
          <dgm:chMax val="0"/>
          <dgm:bulletEnabled val="1"/>
        </dgm:presLayoutVars>
      </dgm:prSet>
      <dgm:spPr/>
      <dgm:t>
        <a:bodyPr/>
        <a:lstStyle/>
        <a:p>
          <a:pPr rtl="1"/>
          <a:endParaRPr lang="fa-IR"/>
        </a:p>
      </dgm:t>
    </dgm:pt>
    <dgm:pt modelId="{AC48598C-F383-4C40-814C-D8EB5AE5AB55}" type="pres">
      <dgm:prSet presAssocID="{5E0026D1-E0A9-4DFD-93A5-15BF0B002876}" presName="rightArrowText" presStyleLbl="node1" presStyleIdx="0" presStyleCnt="1">
        <dgm:presLayoutVars>
          <dgm:chMax val="0"/>
          <dgm:bulletEnabled val="1"/>
        </dgm:presLayoutVars>
      </dgm:prSet>
      <dgm:spPr/>
      <dgm:t>
        <a:bodyPr/>
        <a:lstStyle/>
        <a:p>
          <a:pPr rtl="1"/>
          <a:endParaRPr lang="fa-IR"/>
        </a:p>
      </dgm:t>
    </dgm:pt>
  </dgm:ptLst>
  <dgm:cxnLst>
    <dgm:cxn modelId="{8494C7B1-B2FE-49E5-B6B5-3703F0FF645B}" srcId="{5E0026D1-E0A9-4DFD-93A5-15BF0B002876}" destId="{8939B4AB-C493-487B-B6F7-EA5E093A8FDC}" srcOrd="1" destOrd="0" parTransId="{FE20192E-A098-4FB5-9CD5-A98946AAB151}" sibTransId="{B28334CD-C8AA-48C7-98B7-EB5D648655CD}"/>
    <dgm:cxn modelId="{B85987BF-3BAE-43A2-BB73-72EB6E52278F}" type="presOf" srcId="{8939B4AB-C493-487B-B6F7-EA5E093A8FDC}" destId="{AC48598C-F383-4C40-814C-D8EB5AE5AB55}" srcOrd="0" destOrd="0" presId="urn:microsoft.com/office/officeart/2005/8/layout/arrow6"/>
    <dgm:cxn modelId="{5973B1DC-12B9-42AF-9FC3-D7C25ED4B95F}" type="presOf" srcId="{5E0026D1-E0A9-4DFD-93A5-15BF0B002876}" destId="{E66F0739-7017-4D07-834E-1EC6312C6078}" srcOrd="0" destOrd="0" presId="urn:microsoft.com/office/officeart/2005/8/layout/arrow6"/>
    <dgm:cxn modelId="{5A17E44B-C50F-4152-9D83-D31D2A397B3C}" type="presOf" srcId="{2C2D020C-509E-4633-9150-41091564AD9A}" destId="{ABBBF60C-6DFA-48DA-AB44-A4637958FA34}" srcOrd="0" destOrd="0" presId="urn:microsoft.com/office/officeart/2005/8/layout/arrow6"/>
    <dgm:cxn modelId="{71A80981-97DF-410C-A8A3-F655B55E13FF}" srcId="{5E0026D1-E0A9-4DFD-93A5-15BF0B002876}" destId="{2C2D020C-509E-4633-9150-41091564AD9A}" srcOrd="0" destOrd="0" parTransId="{EB1E66D7-00A5-42FA-B724-4831F06FFD63}" sibTransId="{5B5986C6-4D38-4261-A506-DCDE544229B8}"/>
    <dgm:cxn modelId="{8E2F53A1-6023-44A1-A040-73FEA6ABB784}" type="presParOf" srcId="{E66F0739-7017-4D07-834E-1EC6312C6078}" destId="{105EE124-A8C1-4AC4-A685-3FB0042DBF0B}" srcOrd="0" destOrd="0" presId="urn:microsoft.com/office/officeart/2005/8/layout/arrow6"/>
    <dgm:cxn modelId="{3E7EF8A4-A2E7-43DB-A4AC-E426938FC88D}" type="presParOf" srcId="{E66F0739-7017-4D07-834E-1EC6312C6078}" destId="{ABBBF60C-6DFA-48DA-AB44-A4637958FA34}" srcOrd="1" destOrd="0" presId="urn:microsoft.com/office/officeart/2005/8/layout/arrow6"/>
    <dgm:cxn modelId="{DD2045B0-AF9C-44F2-84D4-F059893ED073}" type="presParOf" srcId="{E66F0739-7017-4D07-834E-1EC6312C6078}" destId="{AC48598C-F383-4C40-814C-D8EB5AE5AB55}" srcOrd="2" destOrd="0" presId="urn:microsoft.com/office/officeart/2005/8/layout/arrow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022F474D-2489-4EC8-92B0-1E57A74E1228}" type="doc">
      <dgm:prSet loTypeId="urn:microsoft.com/office/officeart/2005/8/layout/chevron2" loCatId="list" qsTypeId="urn:microsoft.com/office/officeart/2005/8/quickstyle/3d1" qsCatId="3D" csTypeId="urn:microsoft.com/office/officeart/2005/8/colors/accent1_1" csCatId="accent1" phldr="1"/>
      <dgm:spPr/>
      <dgm:t>
        <a:bodyPr/>
        <a:lstStyle/>
        <a:p>
          <a:endParaRPr lang="en-US"/>
        </a:p>
      </dgm:t>
    </dgm:pt>
    <dgm:pt modelId="{3BA9476B-A3C7-455D-98A8-FFA12AB29E54}">
      <dgm:prSet/>
      <dgm:spPr/>
      <dgm:t>
        <a:bodyPr/>
        <a:lstStyle/>
        <a:p>
          <a:pPr algn="ctr" rtl="1"/>
          <a:r>
            <a:rPr lang="fa-IR" dirty="0" smtClean="0">
              <a:cs typeface="B Titr" pitchFamily="2" charset="-78"/>
            </a:rPr>
            <a:t>ریسک ناشی از تحریم</a:t>
          </a:r>
          <a:endParaRPr lang="en-US" dirty="0">
            <a:cs typeface="B Titr" pitchFamily="2" charset="-78"/>
          </a:endParaRPr>
        </a:p>
      </dgm:t>
    </dgm:pt>
    <dgm:pt modelId="{4FF25A1A-D85C-42B1-824D-6068A96E82AE}" type="parTrans" cxnId="{43420B4C-92E8-4E6D-B72B-659DF9BFD924}">
      <dgm:prSet/>
      <dgm:spPr/>
      <dgm:t>
        <a:bodyPr/>
        <a:lstStyle/>
        <a:p>
          <a:pPr algn="justLow"/>
          <a:endParaRPr lang="en-US"/>
        </a:p>
      </dgm:t>
    </dgm:pt>
    <dgm:pt modelId="{31401BFD-37C3-428E-91AE-1958C8049AF4}" type="sibTrans" cxnId="{43420B4C-92E8-4E6D-B72B-659DF9BFD924}">
      <dgm:prSet/>
      <dgm:spPr/>
      <dgm:t>
        <a:bodyPr/>
        <a:lstStyle/>
        <a:p>
          <a:pPr algn="justLow"/>
          <a:endParaRPr lang="en-US"/>
        </a:p>
      </dgm:t>
    </dgm:pt>
    <dgm:pt modelId="{CFE14E16-D4F5-479C-B095-7EC2F1A68AED}">
      <dgm:prSet/>
      <dgm:spPr/>
      <dgm:t>
        <a:bodyPr/>
        <a:lstStyle/>
        <a:p>
          <a:pPr algn="justLow" rtl="1"/>
          <a:r>
            <a:rPr lang="fa-IR" dirty="0" smtClean="0">
              <a:cs typeface="B Zar" pitchFamily="2" charset="-78"/>
            </a:rPr>
            <a:t>عدم‌اطمینان و نگرانی‌هایی مربوط به تغییرات محیط کسب‌وکار که به‌واسطۀ تحریم‌های تحمیل‌شده به کشورمان ایجاد می‌شود، در قلمرو ریسک‌های غیرتجاری قرار می‌گیرند.</a:t>
          </a:r>
          <a:endParaRPr lang="en-US" dirty="0">
            <a:cs typeface="B Zar" pitchFamily="2" charset="-78"/>
          </a:endParaRPr>
        </a:p>
      </dgm:t>
    </dgm:pt>
    <dgm:pt modelId="{42EAFCFB-BDE0-4274-B4CA-964153DE3C25}" type="parTrans" cxnId="{3C4BE4FC-EA67-4011-BA6B-2543F80375CC}">
      <dgm:prSet/>
      <dgm:spPr/>
      <dgm:t>
        <a:bodyPr/>
        <a:lstStyle/>
        <a:p>
          <a:pPr algn="justLow"/>
          <a:endParaRPr lang="en-US"/>
        </a:p>
      </dgm:t>
    </dgm:pt>
    <dgm:pt modelId="{D1E5C99A-E412-48F3-9E35-78C263493294}" type="sibTrans" cxnId="{3C4BE4FC-EA67-4011-BA6B-2543F80375CC}">
      <dgm:prSet/>
      <dgm:spPr/>
      <dgm:t>
        <a:bodyPr/>
        <a:lstStyle/>
        <a:p>
          <a:pPr algn="justLow"/>
          <a:endParaRPr lang="en-US"/>
        </a:p>
      </dgm:t>
    </dgm:pt>
    <dgm:pt modelId="{5943F042-2B1E-4BD9-896D-CAFDB453EFD3}" type="pres">
      <dgm:prSet presAssocID="{022F474D-2489-4EC8-92B0-1E57A74E1228}" presName="linearFlow" presStyleCnt="0">
        <dgm:presLayoutVars>
          <dgm:dir/>
          <dgm:animLvl val="lvl"/>
          <dgm:resizeHandles val="exact"/>
        </dgm:presLayoutVars>
      </dgm:prSet>
      <dgm:spPr/>
      <dgm:t>
        <a:bodyPr/>
        <a:lstStyle/>
        <a:p>
          <a:endParaRPr lang="en-US"/>
        </a:p>
      </dgm:t>
    </dgm:pt>
    <dgm:pt modelId="{69B88FAE-EA9D-4C69-A076-D98B80DFFE17}" type="pres">
      <dgm:prSet presAssocID="{3BA9476B-A3C7-455D-98A8-FFA12AB29E54}" presName="composite" presStyleCnt="0"/>
      <dgm:spPr/>
    </dgm:pt>
    <dgm:pt modelId="{24EC421D-A40E-4AC3-847A-5F18B72D9A53}" type="pres">
      <dgm:prSet presAssocID="{3BA9476B-A3C7-455D-98A8-FFA12AB29E54}" presName="parentText" presStyleLbl="alignNode1" presStyleIdx="0" presStyleCnt="1">
        <dgm:presLayoutVars>
          <dgm:chMax val="1"/>
          <dgm:bulletEnabled val="1"/>
        </dgm:presLayoutVars>
      </dgm:prSet>
      <dgm:spPr/>
      <dgm:t>
        <a:bodyPr/>
        <a:lstStyle/>
        <a:p>
          <a:endParaRPr lang="en-US"/>
        </a:p>
      </dgm:t>
    </dgm:pt>
    <dgm:pt modelId="{A6F34229-1B7E-4FED-8910-40CFE7CB66E7}" type="pres">
      <dgm:prSet presAssocID="{3BA9476B-A3C7-455D-98A8-FFA12AB29E54}" presName="descendantText" presStyleLbl="alignAcc1" presStyleIdx="0" presStyleCnt="1">
        <dgm:presLayoutVars>
          <dgm:bulletEnabled val="1"/>
        </dgm:presLayoutVars>
      </dgm:prSet>
      <dgm:spPr/>
      <dgm:t>
        <a:bodyPr/>
        <a:lstStyle/>
        <a:p>
          <a:endParaRPr lang="en-US"/>
        </a:p>
      </dgm:t>
    </dgm:pt>
  </dgm:ptLst>
  <dgm:cxnLst>
    <dgm:cxn modelId="{73FD64C5-4B33-44F3-8104-9483C0F07B36}" type="presOf" srcId="{3BA9476B-A3C7-455D-98A8-FFA12AB29E54}" destId="{24EC421D-A40E-4AC3-847A-5F18B72D9A53}" srcOrd="0" destOrd="0" presId="urn:microsoft.com/office/officeart/2005/8/layout/chevron2"/>
    <dgm:cxn modelId="{64B15E19-4970-440D-BD2C-C28CC41038C3}" type="presOf" srcId="{CFE14E16-D4F5-479C-B095-7EC2F1A68AED}" destId="{A6F34229-1B7E-4FED-8910-40CFE7CB66E7}" srcOrd="0" destOrd="0" presId="urn:microsoft.com/office/officeart/2005/8/layout/chevron2"/>
    <dgm:cxn modelId="{3C4BE4FC-EA67-4011-BA6B-2543F80375CC}" srcId="{3BA9476B-A3C7-455D-98A8-FFA12AB29E54}" destId="{CFE14E16-D4F5-479C-B095-7EC2F1A68AED}" srcOrd="0" destOrd="0" parTransId="{42EAFCFB-BDE0-4274-B4CA-964153DE3C25}" sibTransId="{D1E5C99A-E412-48F3-9E35-78C263493294}"/>
    <dgm:cxn modelId="{4B169174-A304-4D99-B74D-19306EC024E0}" type="presOf" srcId="{022F474D-2489-4EC8-92B0-1E57A74E1228}" destId="{5943F042-2B1E-4BD9-896D-CAFDB453EFD3}" srcOrd="0" destOrd="0" presId="urn:microsoft.com/office/officeart/2005/8/layout/chevron2"/>
    <dgm:cxn modelId="{43420B4C-92E8-4E6D-B72B-659DF9BFD924}" srcId="{022F474D-2489-4EC8-92B0-1E57A74E1228}" destId="{3BA9476B-A3C7-455D-98A8-FFA12AB29E54}" srcOrd="0" destOrd="0" parTransId="{4FF25A1A-D85C-42B1-824D-6068A96E82AE}" sibTransId="{31401BFD-37C3-428E-91AE-1958C8049AF4}"/>
    <dgm:cxn modelId="{47A07FDB-EEEB-4C5B-BEC4-FE12ACFA0D40}" type="presParOf" srcId="{5943F042-2B1E-4BD9-896D-CAFDB453EFD3}" destId="{69B88FAE-EA9D-4C69-A076-D98B80DFFE17}" srcOrd="0" destOrd="0" presId="urn:microsoft.com/office/officeart/2005/8/layout/chevron2"/>
    <dgm:cxn modelId="{0D5F676D-4BFA-4153-98A4-CBF1135D1D24}" type="presParOf" srcId="{69B88FAE-EA9D-4C69-A076-D98B80DFFE17}" destId="{24EC421D-A40E-4AC3-847A-5F18B72D9A53}" srcOrd="0" destOrd="0" presId="urn:microsoft.com/office/officeart/2005/8/layout/chevron2"/>
    <dgm:cxn modelId="{3E50B438-D537-42C4-909B-68808916C182}" type="presParOf" srcId="{69B88FAE-EA9D-4C69-A076-D98B80DFFE17}" destId="{A6F34229-1B7E-4FED-8910-40CFE7CB66E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73851B43-5E01-4833-A739-92EEC0096DAD}" type="doc">
      <dgm:prSet loTypeId="urn:microsoft.com/office/officeart/2005/8/layout/vList5" loCatId="list" qsTypeId="urn:microsoft.com/office/officeart/2005/8/quickstyle/simple1" qsCatId="simple" csTypeId="urn:microsoft.com/office/officeart/2005/8/colors/colorful1#1" csCatId="colorful"/>
      <dgm:spPr/>
      <dgm:t>
        <a:bodyPr/>
        <a:lstStyle/>
        <a:p>
          <a:endParaRPr lang="en-US"/>
        </a:p>
      </dgm:t>
    </dgm:pt>
    <dgm:pt modelId="{D794C338-6D33-4083-99B8-79C6EACCD6C4}">
      <dgm:prSet/>
      <dgm:spPr/>
      <dgm:t>
        <a:bodyPr/>
        <a:lstStyle/>
        <a:p>
          <a:pPr rtl="1"/>
          <a:r>
            <a:rPr lang="fa-IR" dirty="0" smtClean="0">
              <a:cs typeface="B Zar" pitchFamily="2" charset="-78"/>
            </a:rPr>
            <a:t>1737</a:t>
          </a:r>
          <a:endParaRPr lang="en-US" dirty="0">
            <a:cs typeface="B Zar" pitchFamily="2" charset="-78"/>
          </a:endParaRPr>
        </a:p>
      </dgm:t>
    </dgm:pt>
    <dgm:pt modelId="{949638E3-60B7-404A-AFBE-24DFBCA7E748}" type="parTrans" cxnId="{7093E246-D1A8-4C31-AA32-59C24125624D}">
      <dgm:prSet/>
      <dgm:spPr/>
      <dgm:t>
        <a:bodyPr/>
        <a:lstStyle/>
        <a:p>
          <a:endParaRPr lang="en-US">
            <a:cs typeface="B Zar" pitchFamily="2" charset="-78"/>
          </a:endParaRPr>
        </a:p>
      </dgm:t>
    </dgm:pt>
    <dgm:pt modelId="{0580DB11-2673-4377-87B4-365BEBA75029}" type="sibTrans" cxnId="{7093E246-D1A8-4C31-AA32-59C24125624D}">
      <dgm:prSet/>
      <dgm:spPr/>
      <dgm:t>
        <a:bodyPr/>
        <a:lstStyle/>
        <a:p>
          <a:endParaRPr lang="en-US">
            <a:cs typeface="B Zar" pitchFamily="2" charset="-78"/>
          </a:endParaRPr>
        </a:p>
      </dgm:t>
    </dgm:pt>
    <dgm:pt modelId="{0C64E474-4059-4F60-B2CD-012777C73E7A}">
      <dgm:prSet/>
      <dgm:spPr/>
      <dgm:t>
        <a:bodyPr/>
        <a:lstStyle/>
        <a:p>
          <a:pPr rtl="1"/>
          <a:r>
            <a:rPr lang="fa-IR" dirty="0" smtClean="0">
              <a:cs typeface="B Zar" pitchFamily="2" charset="-78"/>
            </a:rPr>
            <a:t>دوم دی‌ماه سال 85</a:t>
          </a:r>
          <a:endParaRPr lang="en-US" dirty="0">
            <a:cs typeface="B Zar" pitchFamily="2" charset="-78"/>
          </a:endParaRPr>
        </a:p>
      </dgm:t>
    </dgm:pt>
    <dgm:pt modelId="{6B4A774A-977C-4454-AAAA-AD7D5FF675FC}" type="parTrans" cxnId="{91FAED40-1A61-4EB7-B748-C62EB7E7A7F7}">
      <dgm:prSet/>
      <dgm:spPr/>
      <dgm:t>
        <a:bodyPr/>
        <a:lstStyle/>
        <a:p>
          <a:endParaRPr lang="en-US">
            <a:cs typeface="B Zar" pitchFamily="2" charset="-78"/>
          </a:endParaRPr>
        </a:p>
      </dgm:t>
    </dgm:pt>
    <dgm:pt modelId="{0677C21A-3D23-45A4-98AC-BFCFC2068C2B}" type="sibTrans" cxnId="{91FAED40-1A61-4EB7-B748-C62EB7E7A7F7}">
      <dgm:prSet/>
      <dgm:spPr/>
      <dgm:t>
        <a:bodyPr/>
        <a:lstStyle/>
        <a:p>
          <a:endParaRPr lang="en-US">
            <a:cs typeface="B Zar" pitchFamily="2" charset="-78"/>
          </a:endParaRPr>
        </a:p>
      </dgm:t>
    </dgm:pt>
    <dgm:pt modelId="{F27FB265-D975-452A-9A59-C4762882B27B}">
      <dgm:prSet/>
      <dgm:spPr/>
      <dgm:t>
        <a:bodyPr/>
        <a:lstStyle/>
        <a:p>
          <a:pPr rtl="1"/>
          <a:r>
            <a:rPr lang="fa-IR" dirty="0" smtClean="0">
              <a:cs typeface="B Zar" pitchFamily="2" charset="-78"/>
            </a:rPr>
            <a:t>1747</a:t>
          </a:r>
          <a:endParaRPr lang="en-US" dirty="0">
            <a:cs typeface="B Zar" pitchFamily="2" charset="-78"/>
          </a:endParaRPr>
        </a:p>
      </dgm:t>
    </dgm:pt>
    <dgm:pt modelId="{254267D7-02F1-4715-856E-57F472AF7A1A}" type="parTrans" cxnId="{4A4BE2BE-F01D-478E-9886-FC6B944FD25B}">
      <dgm:prSet/>
      <dgm:spPr/>
      <dgm:t>
        <a:bodyPr/>
        <a:lstStyle/>
        <a:p>
          <a:endParaRPr lang="en-US">
            <a:cs typeface="B Zar" pitchFamily="2" charset="-78"/>
          </a:endParaRPr>
        </a:p>
      </dgm:t>
    </dgm:pt>
    <dgm:pt modelId="{620FEB65-7830-4613-8BF3-BC9C3C670FDD}" type="sibTrans" cxnId="{4A4BE2BE-F01D-478E-9886-FC6B944FD25B}">
      <dgm:prSet/>
      <dgm:spPr/>
      <dgm:t>
        <a:bodyPr/>
        <a:lstStyle/>
        <a:p>
          <a:endParaRPr lang="en-US">
            <a:cs typeface="B Zar" pitchFamily="2" charset="-78"/>
          </a:endParaRPr>
        </a:p>
      </dgm:t>
    </dgm:pt>
    <dgm:pt modelId="{6DECD4A6-69B7-48A5-A3ED-5803C1230A8F}">
      <dgm:prSet/>
      <dgm:spPr/>
      <dgm:t>
        <a:bodyPr/>
        <a:lstStyle/>
        <a:p>
          <a:pPr rtl="1"/>
          <a:r>
            <a:rPr lang="fa-IR" dirty="0" smtClean="0">
              <a:cs typeface="B Zar" pitchFamily="2" charset="-78"/>
            </a:rPr>
            <a:t>چهارم فروردین‌ماه 86</a:t>
          </a:r>
          <a:endParaRPr lang="en-US" dirty="0">
            <a:cs typeface="B Zar" pitchFamily="2" charset="-78"/>
          </a:endParaRPr>
        </a:p>
      </dgm:t>
    </dgm:pt>
    <dgm:pt modelId="{1E7795C0-AD3F-4B10-BF48-F25E8D6A889E}" type="parTrans" cxnId="{5A506FA5-9C65-46E2-B8F7-6B52A546F5A4}">
      <dgm:prSet/>
      <dgm:spPr/>
      <dgm:t>
        <a:bodyPr/>
        <a:lstStyle/>
        <a:p>
          <a:endParaRPr lang="en-US">
            <a:cs typeface="B Zar" pitchFamily="2" charset="-78"/>
          </a:endParaRPr>
        </a:p>
      </dgm:t>
    </dgm:pt>
    <dgm:pt modelId="{506EA8BA-74A6-4413-8710-70971ABD3D89}" type="sibTrans" cxnId="{5A506FA5-9C65-46E2-B8F7-6B52A546F5A4}">
      <dgm:prSet/>
      <dgm:spPr/>
      <dgm:t>
        <a:bodyPr/>
        <a:lstStyle/>
        <a:p>
          <a:endParaRPr lang="en-US">
            <a:cs typeface="B Zar" pitchFamily="2" charset="-78"/>
          </a:endParaRPr>
        </a:p>
      </dgm:t>
    </dgm:pt>
    <dgm:pt modelId="{2082D82E-C2C2-4048-91CD-CD5D3ECE3F82}">
      <dgm:prSet/>
      <dgm:spPr/>
      <dgm:t>
        <a:bodyPr/>
        <a:lstStyle/>
        <a:p>
          <a:pPr rtl="1"/>
          <a:r>
            <a:rPr lang="fa-IR" dirty="0" smtClean="0">
              <a:cs typeface="B Zar" pitchFamily="2" charset="-78"/>
            </a:rPr>
            <a:t>1803</a:t>
          </a:r>
          <a:endParaRPr lang="en-US" dirty="0">
            <a:cs typeface="B Zar" pitchFamily="2" charset="-78"/>
          </a:endParaRPr>
        </a:p>
      </dgm:t>
    </dgm:pt>
    <dgm:pt modelId="{0A74F4ED-12C2-4860-8593-5EB1BDB26A8A}" type="parTrans" cxnId="{2D88A336-3675-4C5A-8048-66BBB241B8DB}">
      <dgm:prSet/>
      <dgm:spPr/>
      <dgm:t>
        <a:bodyPr/>
        <a:lstStyle/>
        <a:p>
          <a:endParaRPr lang="en-US">
            <a:cs typeface="B Zar" pitchFamily="2" charset="-78"/>
          </a:endParaRPr>
        </a:p>
      </dgm:t>
    </dgm:pt>
    <dgm:pt modelId="{AD3652A7-39D1-4DFC-909D-D99CC96D1C2C}" type="sibTrans" cxnId="{2D88A336-3675-4C5A-8048-66BBB241B8DB}">
      <dgm:prSet/>
      <dgm:spPr/>
      <dgm:t>
        <a:bodyPr/>
        <a:lstStyle/>
        <a:p>
          <a:endParaRPr lang="en-US">
            <a:cs typeface="B Zar" pitchFamily="2" charset="-78"/>
          </a:endParaRPr>
        </a:p>
      </dgm:t>
    </dgm:pt>
    <dgm:pt modelId="{92FA4D3A-D1C1-4B33-AAE9-A8D5BF7190AE}">
      <dgm:prSet/>
      <dgm:spPr/>
      <dgm:t>
        <a:bodyPr/>
        <a:lstStyle/>
        <a:p>
          <a:pPr rtl="1"/>
          <a:r>
            <a:rPr lang="fa-IR" dirty="0" smtClean="0">
              <a:cs typeface="B Zar" pitchFamily="2" charset="-78"/>
            </a:rPr>
            <a:t>سیزدهم اسفندماه 86</a:t>
          </a:r>
          <a:endParaRPr lang="en-US" dirty="0">
            <a:cs typeface="B Zar" pitchFamily="2" charset="-78"/>
          </a:endParaRPr>
        </a:p>
      </dgm:t>
    </dgm:pt>
    <dgm:pt modelId="{86DE0087-21DB-4F8A-AD50-91AF407398C8}" type="parTrans" cxnId="{70DCDCA7-D309-4CD7-B8E1-2285C62673FC}">
      <dgm:prSet/>
      <dgm:spPr/>
      <dgm:t>
        <a:bodyPr/>
        <a:lstStyle/>
        <a:p>
          <a:endParaRPr lang="en-US">
            <a:cs typeface="B Zar" pitchFamily="2" charset="-78"/>
          </a:endParaRPr>
        </a:p>
      </dgm:t>
    </dgm:pt>
    <dgm:pt modelId="{71D51F44-FE5B-4962-8659-3B38C4F56F5D}" type="sibTrans" cxnId="{70DCDCA7-D309-4CD7-B8E1-2285C62673FC}">
      <dgm:prSet/>
      <dgm:spPr/>
      <dgm:t>
        <a:bodyPr/>
        <a:lstStyle/>
        <a:p>
          <a:endParaRPr lang="en-US">
            <a:cs typeface="B Zar" pitchFamily="2" charset="-78"/>
          </a:endParaRPr>
        </a:p>
      </dgm:t>
    </dgm:pt>
    <dgm:pt modelId="{2D4C0682-FAFB-4A02-AD21-CC485C8AD899}">
      <dgm:prSet/>
      <dgm:spPr/>
      <dgm:t>
        <a:bodyPr/>
        <a:lstStyle/>
        <a:p>
          <a:pPr rtl="1"/>
          <a:r>
            <a:rPr lang="fa-IR" dirty="0" smtClean="0">
              <a:cs typeface="B Zar" pitchFamily="2" charset="-78"/>
            </a:rPr>
            <a:t>1835</a:t>
          </a:r>
          <a:endParaRPr lang="en-US" dirty="0">
            <a:cs typeface="B Zar" pitchFamily="2" charset="-78"/>
          </a:endParaRPr>
        </a:p>
      </dgm:t>
    </dgm:pt>
    <dgm:pt modelId="{B543A992-98E5-41A4-AAE0-C9F29AD796B7}" type="parTrans" cxnId="{4903FA7E-0C2B-49C5-8654-32A7D741AE59}">
      <dgm:prSet/>
      <dgm:spPr/>
      <dgm:t>
        <a:bodyPr/>
        <a:lstStyle/>
        <a:p>
          <a:endParaRPr lang="en-US">
            <a:cs typeface="B Zar" pitchFamily="2" charset="-78"/>
          </a:endParaRPr>
        </a:p>
      </dgm:t>
    </dgm:pt>
    <dgm:pt modelId="{ED488EC8-E99A-4A71-A0C0-02014BA70706}" type="sibTrans" cxnId="{4903FA7E-0C2B-49C5-8654-32A7D741AE59}">
      <dgm:prSet/>
      <dgm:spPr/>
      <dgm:t>
        <a:bodyPr/>
        <a:lstStyle/>
        <a:p>
          <a:endParaRPr lang="en-US">
            <a:cs typeface="B Zar" pitchFamily="2" charset="-78"/>
          </a:endParaRPr>
        </a:p>
      </dgm:t>
    </dgm:pt>
    <dgm:pt modelId="{677AE80F-E434-43F8-A04D-FFF9CAB228DE}">
      <dgm:prSet/>
      <dgm:spPr/>
      <dgm:t>
        <a:bodyPr/>
        <a:lstStyle/>
        <a:p>
          <a:pPr rtl="1"/>
          <a:r>
            <a:rPr lang="fa-IR" dirty="0" smtClean="0">
              <a:cs typeface="B Zar" pitchFamily="2" charset="-78"/>
            </a:rPr>
            <a:t>ششم مهرماه 1387</a:t>
          </a:r>
          <a:endParaRPr lang="en-US" dirty="0">
            <a:cs typeface="B Zar" pitchFamily="2" charset="-78"/>
          </a:endParaRPr>
        </a:p>
      </dgm:t>
    </dgm:pt>
    <dgm:pt modelId="{7F5A37D3-B068-4B82-BE05-6480A8B6C24F}" type="parTrans" cxnId="{34C0F5DE-BD5F-4841-A4EC-8D5DCB9997FD}">
      <dgm:prSet/>
      <dgm:spPr/>
      <dgm:t>
        <a:bodyPr/>
        <a:lstStyle/>
        <a:p>
          <a:endParaRPr lang="en-US">
            <a:cs typeface="B Zar" pitchFamily="2" charset="-78"/>
          </a:endParaRPr>
        </a:p>
      </dgm:t>
    </dgm:pt>
    <dgm:pt modelId="{3D29ED7F-A000-4D35-A0C5-786901605EF3}" type="sibTrans" cxnId="{34C0F5DE-BD5F-4841-A4EC-8D5DCB9997FD}">
      <dgm:prSet/>
      <dgm:spPr/>
      <dgm:t>
        <a:bodyPr/>
        <a:lstStyle/>
        <a:p>
          <a:endParaRPr lang="en-US">
            <a:cs typeface="B Zar" pitchFamily="2" charset="-78"/>
          </a:endParaRPr>
        </a:p>
      </dgm:t>
    </dgm:pt>
    <dgm:pt modelId="{C7260254-0194-45F5-9453-18AB913DE36C}">
      <dgm:prSet/>
      <dgm:spPr/>
      <dgm:t>
        <a:bodyPr/>
        <a:lstStyle/>
        <a:p>
          <a:pPr rtl="1"/>
          <a:r>
            <a:rPr lang="fa-IR" dirty="0" smtClean="0">
              <a:cs typeface="B Zar" pitchFamily="2" charset="-78"/>
            </a:rPr>
            <a:t>1929</a:t>
          </a:r>
          <a:endParaRPr lang="en-US" dirty="0">
            <a:cs typeface="B Zar" pitchFamily="2" charset="-78"/>
          </a:endParaRPr>
        </a:p>
      </dgm:t>
    </dgm:pt>
    <dgm:pt modelId="{C49587A5-9EA1-46EA-A872-91817F1F5E07}" type="parTrans" cxnId="{FAB5A16E-E845-43EB-A0BC-958C988B6AB5}">
      <dgm:prSet/>
      <dgm:spPr/>
      <dgm:t>
        <a:bodyPr/>
        <a:lstStyle/>
        <a:p>
          <a:endParaRPr lang="en-US">
            <a:cs typeface="B Zar" pitchFamily="2" charset="-78"/>
          </a:endParaRPr>
        </a:p>
      </dgm:t>
    </dgm:pt>
    <dgm:pt modelId="{2091419D-6B89-42D6-882D-37022B148ADC}" type="sibTrans" cxnId="{FAB5A16E-E845-43EB-A0BC-958C988B6AB5}">
      <dgm:prSet/>
      <dgm:spPr/>
      <dgm:t>
        <a:bodyPr/>
        <a:lstStyle/>
        <a:p>
          <a:endParaRPr lang="en-US">
            <a:cs typeface="B Zar" pitchFamily="2" charset="-78"/>
          </a:endParaRPr>
        </a:p>
      </dgm:t>
    </dgm:pt>
    <dgm:pt modelId="{B65333F1-9F62-49DE-8CBC-A1A27C3DDA6F}">
      <dgm:prSet/>
      <dgm:spPr/>
      <dgm:t>
        <a:bodyPr/>
        <a:lstStyle/>
        <a:p>
          <a:pPr rtl="1"/>
          <a:r>
            <a:rPr lang="fa-IR" dirty="0" smtClean="0">
              <a:cs typeface="B Zar" pitchFamily="2" charset="-78"/>
            </a:rPr>
            <a:t>نوزدهم خردادماه 1389</a:t>
          </a:r>
          <a:endParaRPr lang="en-US" dirty="0">
            <a:cs typeface="B Zar" pitchFamily="2" charset="-78"/>
          </a:endParaRPr>
        </a:p>
      </dgm:t>
    </dgm:pt>
    <dgm:pt modelId="{4A2C171E-876D-4220-B00D-5FD186A817C1}" type="parTrans" cxnId="{AADECC2D-09F2-4909-83D4-2A97FB354773}">
      <dgm:prSet/>
      <dgm:spPr/>
      <dgm:t>
        <a:bodyPr/>
        <a:lstStyle/>
        <a:p>
          <a:endParaRPr lang="en-US">
            <a:cs typeface="B Zar" pitchFamily="2" charset="-78"/>
          </a:endParaRPr>
        </a:p>
      </dgm:t>
    </dgm:pt>
    <dgm:pt modelId="{B9002D97-BF11-49DF-A2D3-98CD7B7E2025}" type="sibTrans" cxnId="{AADECC2D-09F2-4909-83D4-2A97FB354773}">
      <dgm:prSet/>
      <dgm:spPr/>
      <dgm:t>
        <a:bodyPr/>
        <a:lstStyle/>
        <a:p>
          <a:endParaRPr lang="en-US">
            <a:cs typeface="B Zar" pitchFamily="2" charset="-78"/>
          </a:endParaRPr>
        </a:p>
      </dgm:t>
    </dgm:pt>
    <dgm:pt modelId="{8D13CD4A-40E4-49BB-8BE0-1BD7E3FDF21D}" type="pres">
      <dgm:prSet presAssocID="{73851B43-5E01-4833-A739-92EEC0096DAD}" presName="Name0" presStyleCnt="0">
        <dgm:presLayoutVars>
          <dgm:dir/>
          <dgm:animLvl val="lvl"/>
          <dgm:resizeHandles val="exact"/>
        </dgm:presLayoutVars>
      </dgm:prSet>
      <dgm:spPr/>
      <dgm:t>
        <a:bodyPr/>
        <a:lstStyle/>
        <a:p>
          <a:endParaRPr lang="en-US"/>
        </a:p>
      </dgm:t>
    </dgm:pt>
    <dgm:pt modelId="{D9AF8031-01C6-449E-8568-72337C0058AB}" type="pres">
      <dgm:prSet presAssocID="{D794C338-6D33-4083-99B8-79C6EACCD6C4}" presName="linNode" presStyleCnt="0"/>
      <dgm:spPr/>
    </dgm:pt>
    <dgm:pt modelId="{2F579832-07F9-47B6-B4C2-510A88F28E1A}" type="pres">
      <dgm:prSet presAssocID="{D794C338-6D33-4083-99B8-79C6EACCD6C4}" presName="parentText" presStyleLbl="node1" presStyleIdx="0" presStyleCnt="5">
        <dgm:presLayoutVars>
          <dgm:chMax val="1"/>
          <dgm:bulletEnabled val="1"/>
        </dgm:presLayoutVars>
      </dgm:prSet>
      <dgm:spPr/>
      <dgm:t>
        <a:bodyPr/>
        <a:lstStyle/>
        <a:p>
          <a:endParaRPr lang="en-US"/>
        </a:p>
      </dgm:t>
    </dgm:pt>
    <dgm:pt modelId="{6F9F1BDB-6AF9-46A2-A2D4-32F8225554F7}" type="pres">
      <dgm:prSet presAssocID="{D794C338-6D33-4083-99B8-79C6EACCD6C4}" presName="descendantText" presStyleLbl="alignAccFollowNode1" presStyleIdx="0" presStyleCnt="5">
        <dgm:presLayoutVars>
          <dgm:bulletEnabled val="1"/>
        </dgm:presLayoutVars>
      </dgm:prSet>
      <dgm:spPr/>
      <dgm:t>
        <a:bodyPr/>
        <a:lstStyle/>
        <a:p>
          <a:endParaRPr lang="en-US"/>
        </a:p>
      </dgm:t>
    </dgm:pt>
    <dgm:pt modelId="{56CB5C95-6BA6-45E1-B969-4EC8B71E56E0}" type="pres">
      <dgm:prSet presAssocID="{0580DB11-2673-4377-87B4-365BEBA75029}" presName="sp" presStyleCnt="0"/>
      <dgm:spPr/>
    </dgm:pt>
    <dgm:pt modelId="{441A141A-06C3-4CE6-B6EE-57A9B235066C}" type="pres">
      <dgm:prSet presAssocID="{F27FB265-D975-452A-9A59-C4762882B27B}" presName="linNode" presStyleCnt="0"/>
      <dgm:spPr/>
    </dgm:pt>
    <dgm:pt modelId="{5EDDA8EA-C822-4822-A619-8955BDEE147C}" type="pres">
      <dgm:prSet presAssocID="{F27FB265-D975-452A-9A59-C4762882B27B}" presName="parentText" presStyleLbl="node1" presStyleIdx="1" presStyleCnt="5">
        <dgm:presLayoutVars>
          <dgm:chMax val="1"/>
          <dgm:bulletEnabled val="1"/>
        </dgm:presLayoutVars>
      </dgm:prSet>
      <dgm:spPr/>
      <dgm:t>
        <a:bodyPr/>
        <a:lstStyle/>
        <a:p>
          <a:endParaRPr lang="en-US"/>
        </a:p>
      </dgm:t>
    </dgm:pt>
    <dgm:pt modelId="{35CBA424-6AB1-44A3-9090-145054864BF5}" type="pres">
      <dgm:prSet presAssocID="{F27FB265-D975-452A-9A59-C4762882B27B}" presName="descendantText" presStyleLbl="alignAccFollowNode1" presStyleIdx="1" presStyleCnt="5">
        <dgm:presLayoutVars>
          <dgm:bulletEnabled val="1"/>
        </dgm:presLayoutVars>
      </dgm:prSet>
      <dgm:spPr/>
      <dgm:t>
        <a:bodyPr/>
        <a:lstStyle/>
        <a:p>
          <a:endParaRPr lang="en-US"/>
        </a:p>
      </dgm:t>
    </dgm:pt>
    <dgm:pt modelId="{D068C56E-B0F9-40B9-B4B0-46648E1A2EC3}" type="pres">
      <dgm:prSet presAssocID="{620FEB65-7830-4613-8BF3-BC9C3C670FDD}" presName="sp" presStyleCnt="0"/>
      <dgm:spPr/>
    </dgm:pt>
    <dgm:pt modelId="{5A22C148-0CEA-4663-A6F8-4604EC7A3F8F}" type="pres">
      <dgm:prSet presAssocID="{2082D82E-C2C2-4048-91CD-CD5D3ECE3F82}" presName="linNode" presStyleCnt="0"/>
      <dgm:spPr/>
    </dgm:pt>
    <dgm:pt modelId="{26017C0B-E0ED-4479-9377-1327F061CA34}" type="pres">
      <dgm:prSet presAssocID="{2082D82E-C2C2-4048-91CD-CD5D3ECE3F82}" presName="parentText" presStyleLbl="node1" presStyleIdx="2" presStyleCnt="5">
        <dgm:presLayoutVars>
          <dgm:chMax val="1"/>
          <dgm:bulletEnabled val="1"/>
        </dgm:presLayoutVars>
      </dgm:prSet>
      <dgm:spPr/>
      <dgm:t>
        <a:bodyPr/>
        <a:lstStyle/>
        <a:p>
          <a:endParaRPr lang="en-US"/>
        </a:p>
      </dgm:t>
    </dgm:pt>
    <dgm:pt modelId="{18627E45-9D9E-4FE5-81BB-615409FD7F48}" type="pres">
      <dgm:prSet presAssocID="{2082D82E-C2C2-4048-91CD-CD5D3ECE3F82}" presName="descendantText" presStyleLbl="alignAccFollowNode1" presStyleIdx="2" presStyleCnt="5">
        <dgm:presLayoutVars>
          <dgm:bulletEnabled val="1"/>
        </dgm:presLayoutVars>
      </dgm:prSet>
      <dgm:spPr/>
      <dgm:t>
        <a:bodyPr/>
        <a:lstStyle/>
        <a:p>
          <a:endParaRPr lang="en-US"/>
        </a:p>
      </dgm:t>
    </dgm:pt>
    <dgm:pt modelId="{50B626C7-D90E-4FE4-BE9B-0B9E84DE5EF1}" type="pres">
      <dgm:prSet presAssocID="{AD3652A7-39D1-4DFC-909D-D99CC96D1C2C}" presName="sp" presStyleCnt="0"/>
      <dgm:spPr/>
    </dgm:pt>
    <dgm:pt modelId="{06F73370-D986-4AC5-82B6-66B97EF4316F}" type="pres">
      <dgm:prSet presAssocID="{2D4C0682-FAFB-4A02-AD21-CC485C8AD899}" presName="linNode" presStyleCnt="0"/>
      <dgm:spPr/>
    </dgm:pt>
    <dgm:pt modelId="{2D23D222-E0E5-4692-B65A-CB55CE24BD79}" type="pres">
      <dgm:prSet presAssocID="{2D4C0682-FAFB-4A02-AD21-CC485C8AD899}" presName="parentText" presStyleLbl="node1" presStyleIdx="3" presStyleCnt="5">
        <dgm:presLayoutVars>
          <dgm:chMax val="1"/>
          <dgm:bulletEnabled val="1"/>
        </dgm:presLayoutVars>
      </dgm:prSet>
      <dgm:spPr/>
      <dgm:t>
        <a:bodyPr/>
        <a:lstStyle/>
        <a:p>
          <a:endParaRPr lang="en-US"/>
        </a:p>
      </dgm:t>
    </dgm:pt>
    <dgm:pt modelId="{2F97530C-86E2-4D90-ABD7-EF4F1302AFEE}" type="pres">
      <dgm:prSet presAssocID="{2D4C0682-FAFB-4A02-AD21-CC485C8AD899}" presName="descendantText" presStyleLbl="alignAccFollowNode1" presStyleIdx="3" presStyleCnt="5">
        <dgm:presLayoutVars>
          <dgm:bulletEnabled val="1"/>
        </dgm:presLayoutVars>
      </dgm:prSet>
      <dgm:spPr/>
      <dgm:t>
        <a:bodyPr/>
        <a:lstStyle/>
        <a:p>
          <a:endParaRPr lang="en-US"/>
        </a:p>
      </dgm:t>
    </dgm:pt>
    <dgm:pt modelId="{6C1F4A16-132E-4086-82C1-390B314C38C6}" type="pres">
      <dgm:prSet presAssocID="{ED488EC8-E99A-4A71-A0C0-02014BA70706}" presName="sp" presStyleCnt="0"/>
      <dgm:spPr/>
    </dgm:pt>
    <dgm:pt modelId="{422CB494-8DDC-4699-8332-32617066C794}" type="pres">
      <dgm:prSet presAssocID="{C7260254-0194-45F5-9453-18AB913DE36C}" presName="linNode" presStyleCnt="0"/>
      <dgm:spPr/>
    </dgm:pt>
    <dgm:pt modelId="{1B968CA0-94D5-47AF-BE9A-BA837409E84F}" type="pres">
      <dgm:prSet presAssocID="{C7260254-0194-45F5-9453-18AB913DE36C}" presName="parentText" presStyleLbl="node1" presStyleIdx="4" presStyleCnt="5">
        <dgm:presLayoutVars>
          <dgm:chMax val="1"/>
          <dgm:bulletEnabled val="1"/>
        </dgm:presLayoutVars>
      </dgm:prSet>
      <dgm:spPr/>
      <dgm:t>
        <a:bodyPr/>
        <a:lstStyle/>
        <a:p>
          <a:endParaRPr lang="en-US"/>
        </a:p>
      </dgm:t>
    </dgm:pt>
    <dgm:pt modelId="{2C239076-5865-4AB8-9E86-150E1988392B}" type="pres">
      <dgm:prSet presAssocID="{C7260254-0194-45F5-9453-18AB913DE36C}" presName="descendantText" presStyleLbl="alignAccFollowNode1" presStyleIdx="4" presStyleCnt="5">
        <dgm:presLayoutVars>
          <dgm:bulletEnabled val="1"/>
        </dgm:presLayoutVars>
      </dgm:prSet>
      <dgm:spPr/>
      <dgm:t>
        <a:bodyPr/>
        <a:lstStyle/>
        <a:p>
          <a:endParaRPr lang="en-US"/>
        </a:p>
      </dgm:t>
    </dgm:pt>
  </dgm:ptLst>
  <dgm:cxnLst>
    <dgm:cxn modelId="{4903FA7E-0C2B-49C5-8654-32A7D741AE59}" srcId="{73851B43-5E01-4833-A739-92EEC0096DAD}" destId="{2D4C0682-FAFB-4A02-AD21-CC485C8AD899}" srcOrd="3" destOrd="0" parTransId="{B543A992-98E5-41A4-AAE0-C9F29AD796B7}" sibTransId="{ED488EC8-E99A-4A71-A0C0-02014BA70706}"/>
    <dgm:cxn modelId="{AD7865FB-F0D3-4928-B2DD-707AB8F1EFDE}" type="presOf" srcId="{0C64E474-4059-4F60-B2CD-012777C73E7A}" destId="{6F9F1BDB-6AF9-46A2-A2D4-32F8225554F7}" srcOrd="0" destOrd="0" presId="urn:microsoft.com/office/officeart/2005/8/layout/vList5"/>
    <dgm:cxn modelId="{4A4BE2BE-F01D-478E-9886-FC6B944FD25B}" srcId="{73851B43-5E01-4833-A739-92EEC0096DAD}" destId="{F27FB265-D975-452A-9A59-C4762882B27B}" srcOrd="1" destOrd="0" parTransId="{254267D7-02F1-4715-856E-57F472AF7A1A}" sibTransId="{620FEB65-7830-4613-8BF3-BC9C3C670FDD}"/>
    <dgm:cxn modelId="{377DDA26-72D7-4074-82A2-6E60867B1113}" type="presOf" srcId="{F27FB265-D975-452A-9A59-C4762882B27B}" destId="{5EDDA8EA-C822-4822-A619-8955BDEE147C}" srcOrd="0" destOrd="0" presId="urn:microsoft.com/office/officeart/2005/8/layout/vList5"/>
    <dgm:cxn modelId="{C6FCC5CA-FFF0-4B4D-A383-1514025B334F}" type="presOf" srcId="{D794C338-6D33-4083-99B8-79C6EACCD6C4}" destId="{2F579832-07F9-47B6-B4C2-510A88F28E1A}" srcOrd="0" destOrd="0" presId="urn:microsoft.com/office/officeart/2005/8/layout/vList5"/>
    <dgm:cxn modelId="{9F66C798-B8D4-4C57-B5A4-AD61F1A0BE98}" type="presOf" srcId="{92FA4D3A-D1C1-4B33-AAE9-A8D5BF7190AE}" destId="{18627E45-9D9E-4FE5-81BB-615409FD7F48}" srcOrd="0" destOrd="0" presId="urn:microsoft.com/office/officeart/2005/8/layout/vList5"/>
    <dgm:cxn modelId="{180BEC9D-7BA4-4B11-9990-A9C6C209D57C}" type="presOf" srcId="{73851B43-5E01-4833-A739-92EEC0096DAD}" destId="{8D13CD4A-40E4-49BB-8BE0-1BD7E3FDF21D}" srcOrd="0" destOrd="0" presId="urn:microsoft.com/office/officeart/2005/8/layout/vList5"/>
    <dgm:cxn modelId="{BB0AD328-A06F-42DF-9B26-5FEED98DF401}" type="presOf" srcId="{2082D82E-C2C2-4048-91CD-CD5D3ECE3F82}" destId="{26017C0B-E0ED-4479-9377-1327F061CA34}" srcOrd="0" destOrd="0" presId="urn:microsoft.com/office/officeart/2005/8/layout/vList5"/>
    <dgm:cxn modelId="{B47FEBFC-46AE-4867-B316-2806D70BCCB8}" type="presOf" srcId="{6DECD4A6-69B7-48A5-A3ED-5803C1230A8F}" destId="{35CBA424-6AB1-44A3-9090-145054864BF5}" srcOrd="0" destOrd="0" presId="urn:microsoft.com/office/officeart/2005/8/layout/vList5"/>
    <dgm:cxn modelId="{70DCDCA7-D309-4CD7-B8E1-2285C62673FC}" srcId="{2082D82E-C2C2-4048-91CD-CD5D3ECE3F82}" destId="{92FA4D3A-D1C1-4B33-AAE9-A8D5BF7190AE}" srcOrd="0" destOrd="0" parTransId="{86DE0087-21DB-4F8A-AD50-91AF407398C8}" sibTransId="{71D51F44-FE5B-4962-8659-3B38C4F56F5D}"/>
    <dgm:cxn modelId="{8060DA90-6903-438F-B346-080535B25423}" type="presOf" srcId="{C7260254-0194-45F5-9453-18AB913DE36C}" destId="{1B968CA0-94D5-47AF-BE9A-BA837409E84F}" srcOrd="0" destOrd="0" presId="urn:microsoft.com/office/officeart/2005/8/layout/vList5"/>
    <dgm:cxn modelId="{5A506FA5-9C65-46E2-B8F7-6B52A546F5A4}" srcId="{F27FB265-D975-452A-9A59-C4762882B27B}" destId="{6DECD4A6-69B7-48A5-A3ED-5803C1230A8F}" srcOrd="0" destOrd="0" parTransId="{1E7795C0-AD3F-4B10-BF48-F25E8D6A889E}" sibTransId="{506EA8BA-74A6-4413-8710-70971ABD3D89}"/>
    <dgm:cxn modelId="{BAF75224-95FD-47FE-9A7C-BEBDAF0B1262}" type="presOf" srcId="{2D4C0682-FAFB-4A02-AD21-CC485C8AD899}" destId="{2D23D222-E0E5-4692-B65A-CB55CE24BD79}" srcOrd="0" destOrd="0" presId="urn:microsoft.com/office/officeart/2005/8/layout/vList5"/>
    <dgm:cxn modelId="{FAB5A16E-E845-43EB-A0BC-958C988B6AB5}" srcId="{73851B43-5E01-4833-A739-92EEC0096DAD}" destId="{C7260254-0194-45F5-9453-18AB913DE36C}" srcOrd="4" destOrd="0" parTransId="{C49587A5-9EA1-46EA-A872-91817F1F5E07}" sibTransId="{2091419D-6B89-42D6-882D-37022B148ADC}"/>
    <dgm:cxn modelId="{0C164C09-AF91-43AA-B601-97F5CF92E60C}" type="presOf" srcId="{B65333F1-9F62-49DE-8CBC-A1A27C3DDA6F}" destId="{2C239076-5865-4AB8-9E86-150E1988392B}" srcOrd="0" destOrd="0" presId="urn:microsoft.com/office/officeart/2005/8/layout/vList5"/>
    <dgm:cxn modelId="{AADECC2D-09F2-4909-83D4-2A97FB354773}" srcId="{C7260254-0194-45F5-9453-18AB913DE36C}" destId="{B65333F1-9F62-49DE-8CBC-A1A27C3DDA6F}" srcOrd="0" destOrd="0" parTransId="{4A2C171E-876D-4220-B00D-5FD186A817C1}" sibTransId="{B9002D97-BF11-49DF-A2D3-98CD7B7E2025}"/>
    <dgm:cxn modelId="{91FAED40-1A61-4EB7-B748-C62EB7E7A7F7}" srcId="{D794C338-6D33-4083-99B8-79C6EACCD6C4}" destId="{0C64E474-4059-4F60-B2CD-012777C73E7A}" srcOrd="0" destOrd="0" parTransId="{6B4A774A-977C-4454-AAAA-AD7D5FF675FC}" sibTransId="{0677C21A-3D23-45A4-98AC-BFCFC2068C2B}"/>
    <dgm:cxn modelId="{33623FB3-E1AA-4580-B309-86C771BA6254}" type="presOf" srcId="{677AE80F-E434-43F8-A04D-FFF9CAB228DE}" destId="{2F97530C-86E2-4D90-ABD7-EF4F1302AFEE}" srcOrd="0" destOrd="0" presId="urn:microsoft.com/office/officeart/2005/8/layout/vList5"/>
    <dgm:cxn modelId="{2D88A336-3675-4C5A-8048-66BBB241B8DB}" srcId="{73851B43-5E01-4833-A739-92EEC0096DAD}" destId="{2082D82E-C2C2-4048-91CD-CD5D3ECE3F82}" srcOrd="2" destOrd="0" parTransId="{0A74F4ED-12C2-4860-8593-5EB1BDB26A8A}" sibTransId="{AD3652A7-39D1-4DFC-909D-D99CC96D1C2C}"/>
    <dgm:cxn modelId="{7093E246-D1A8-4C31-AA32-59C24125624D}" srcId="{73851B43-5E01-4833-A739-92EEC0096DAD}" destId="{D794C338-6D33-4083-99B8-79C6EACCD6C4}" srcOrd="0" destOrd="0" parTransId="{949638E3-60B7-404A-AFBE-24DFBCA7E748}" sibTransId="{0580DB11-2673-4377-87B4-365BEBA75029}"/>
    <dgm:cxn modelId="{34C0F5DE-BD5F-4841-A4EC-8D5DCB9997FD}" srcId="{2D4C0682-FAFB-4A02-AD21-CC485C8AD899}" destId="{677AE80F-E434-43F8-A04D-FFF9CAB228DE}" srcOrd="0" destOrd="0" parTransId="{7F5A37D3-B068-4B82-BE05-6480A8B6C24F}" sibTransId="{3D29ED7F-A000-4D35-A0C5-786901605EF3}"/>
    <dgm:cxn modelId="{14F95DBB-8C28-49EA-A6AB-4AF6BE9B439D}" type="presParOf" srcId="{8D13CD4A-40E4-49BB-8BE0-1BD7E3FDF21D}" destId="{D9AF8031-01C6-449E-8568-72337C0058AB}" srcOrd="0" destOrd="0" presId="urn:microsoft.com/office/officeart/2005/8/layout/vList5"/>
    <dgm:cxn modelId="{C15A70E3-5219-4C3B-8061-2CF1C913B517}" type="presParOf" srcId="{D9AF8031-01C6-449E-8568-72337C0058AB}" destId="{2F579832-07F9-47B6-B4C2-510A88F28E1A}" srcOrd="0" destOrd="0" presId="urn:microsoft.com/office/officeart/2005/8/layout/vList5"/>
    <dgm:cxn modelId="{A0EB5DA8-7305-4D6F-A764-6CE51F985733}" type="presParOf" srcId="{D9AF8031-01C6-449E-8568-72337C0058AB}" destId="{6F9F1BDB-6AF9-46A2-A2D4-32F8225554F7}" srcOrd="1" destOrd="0" presId="urn:microsoft.com/office/officeart/2005/8/layout/vList5"/>
    <dgm:cxn modelId="{8FF84556-A356-4B4E-B740-F1B72102A4B6}" type="presParOf" srcId="{8D13CD4A-40E4-49BB-8BE0-1BD7E3FDF21D}" destId="{56CB5C95-6BA6-45E1-B969-4EC8B71E56E0}" srcOrd="1" destOrd="0" presId="urn:microsoft.com/office/officeart/2005/8/layout/vList5"/>
    <dgm:cxn modelId="{2B2E90F4-D934-46CD-B176-496A85BFF352}" type="presParOf" srcId="{8D13CD4A-40E4-49BB-8BE0-1BD7E3FDF21D}" destId="{441A141A-06C3-4CE6-B6EE-57A9B235066C}" srcOrd="2" destOrd="0" presId="urn:microsoft.com/office/officeart/2005/8/layout/vList5"/>
    <dgm:cxn modelId="{8C5699C4-9CC9-4DD1-AF1A-4BB9D2188E9A}" type="presParOf" srcId="{441A141A-06C3-4CE6-B6EE-57A9B235066C}" destId="{5EDDA8EA-C822-4822-A619-8955BDEE147C}" srcOrd="0" destOrd="0" presId="urn:microsoft.com/office/officeart/2005/8/layout/vList5"/>
    <dgm:cxn modelId="{939CB39D-F3A8-4347-8718-1FCEF1F1B97E}" type="presParOf" srcId="{441A141A-06C3-4CE6-B6EE-57A9B235066C}" destId="{35CBA424-6AB1-44A3-9090-145054864BF5}" srcOrd="1" destOrd="0" presId="urn:microsoft.com/office/officeart/2005/8/layout/vList5"/>
    <dgm:cxn modelId="{D5B46F21-B08E-487E-A5DC-16AD00D0B6DA}" type="presParOf" srcId="{8D13CD4A-40E4-49BB-8BE0-1BD7E3FDF21D}" destId="{D068C56E-B0F9-40B9-B4B0-46648E1A2EC3}" srcOrd="3" destOrd="0" presId="urn:microsoft.com/office/officeart/2005/8/layout/vList5"/>
    <dgm:cxn modelId="{7EB018F4-C193-49EE-A14E-E676B3FA51A7}" type="presParOf" srcId="{8D13CD4A-40E4-49BB-8BE0-1BD7E3FDF21D}" destId="{5A22C148-0CEA-4663-A6F8-4604EC7A3F8F}" srcOrd="4" destOrd="0" presId="urn:microsoft.com/office/officeart/2005/8/layout/vList5"/>
    <dgm:cxn modelId="{E16EB768-2D94-4337-8D39-A31D6F131F64}" type="presParOf" srcId="{5A22C148-0CEA-4663-A6F8-4604EC7A3F8F}" destId="{26017C0B-E0ED-4479-9377-1327F061CA34}" srcOrd="0" destOrd="0" presId="urn:microsoft.com/office/officeart/2005/8/layout/vList5"/>
    <dgm:cxn modelId="{558D4990-70A4-4758-93FE-13E0465A2ED6}" type="presParOf" srcId="{5A22C148-0CEA-4663-A6F8-4604EC7A3F8F}" destId="{18627E45-9D9E-4FE5-81BB-615409FD7F48}" srcOrd="1" destOrd="0" presId="urn:microsoft.com/office/officeart/2005/8/layout/vList5"/>
    <dgm:cxn modelId="{4DBA6523-4ECD-426D-B8FA-16D19B687EFD}" type="presParOf" srcId="{8D13CD4A-40E4-49BB-8BE0-1BD7E3FDF21D}" destId="{50B626C7-D90E-4FE4-BE9B-0B9E84DE5EF1}" srcOrd="5" destOrd="0" presId="urn:microsoft.com/office/officeart/2005/8/layout/vList5"/>
    <dgm:cxn modelId="{ABC5D113-24F7-4B3A-98B1-D0836F3A8C81}" type="presParOf" srcId="{8D13CD4A-40E4-49BB-8BE0-1BD7E3FDF21D}" destId="{06F73370-D986-4AC5-82B6-66B97EF4316F}" srcOrd="6" destOrd="0" presId="urn:microsoft.com/office/officeart/2005/8/layout/vList5"/>
    <dgm:cxn modelId="{92F2B7B4-19CE-4868-A7D9-0EACAEEAFC81}" type="presParOf" srcId="{06F73370-D986-4AC5-82B6-66B97EF4316F}" destId="{2D23D222-E0E5-4692-B65A-CB55CE24BD79}" srcOrd="0" destOrd="0" presId="urn:microsoft.com/office/officeart/2005/8/layout/vList5"/>
    <dgm:cxn modelId="{5706A1C3-71D2-4ECF-A81D-C51A325D9ED3}" type="presParOf" srcId="{06F73370-D986-4AC5-82B6-66B97EF4316F}" destId="{2F97530C-86E2-4D90-ABD7-EF4F1302AFEE}" srcOrd="1" destOrd="0" presId="urn:microsoft.com/office/officeart/2005/8/layout/vList5"/>
    <dgm:cxn modelId="{EDB723FC-3F19-4FA8-9501-51611903B496}" type="presParOf" srcId="{8D13CD4A-40E4-49BB-8BE0-1BD7E3FDF21D}" destId="{6C1F4A16-132E-4086-82C1-390B314C38C6}" srcOrd="7" destOrd="0" presId="urn:microsoft.com/office/officeart/2005/8/layout/vList5"/>
    <dgm:cxn modelId="{D4B9A128-854F-4DE3-A3C6-836B5EE25403}" type="presParOf" srcId="{8D13CD4A-40E4-49BB-8BE0-1BD7E3FDF21D}" destId="{422CB494-8DDC-4699-8332-32617066C794}" srcOrd="8" destOrd="0" presId="urn:microsoft.com/office/officeart/2005/8/layout/vList5"/>
    <dgm:cxn modelId="{EEB94B83-5D75-4DF6-8619-2DDCBEA76DA6}" type="presParOf" srcId="{422CB494-8DDC-4699-8332-32617066C794}" destId="{1B968CA0-94D5-47AF-BE9A-BA837409E84F}" srcOrd="0" destOrd="0" presId="urn:microsoft.com/office/officeart/2005/8/layout/vList5"/>
    <dgm:cxn modelId="{7F709CEE-83DB-46D4-8EA9-6784CC0D22ED}" type="presParOf" srcId="{422CB494-8DDC-4699-8332-32617066C794}" destId="{2C239076-5865-4AB8-9E86-150E1988392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98394FC7-AAA3-4CB3-AD29-079417675FC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FF304C0F-D257-4851-BF5D-A7CF3E1EAC6F}">
      <dgm:prSet/>
      <dgm:spPr/>
      <dgm:t>
        <a:bodyPr/>
        <a:lstStyle/>
        <a:p>
          <a:pPr algn="r" rtl="1"/>
          <a:r>
            <a:rPr lang="fa-IR" dirty="0" smtClean="0">
              <a:cs typeface="B Zar" pitchFamily="2" charset="-78"/>
            </a:rPr>
            <a:t>مصادرۀ دارایی‌های ایران به ارزش 12 میلیارد دلار به دنبال واقعۀ گروگان‌گیری</a:t>
          </a:r>
          <a:endParaRPr lang="en-US" dirty="0">
            <a:cs typeface="B Zar" pitchFamily="2" charset="-78"/>
          </a:endParaRPr>
        </a:p>
      </dgm:t>
    </dgm:pt>
    <dgm:pt modelId="{850B71F9-90A7-4345-A507-82AE645BA4BA}" type="parTrans" cxnId="{3B4FD86B-13D0-4D3D-AB6B-F6D32989EFF4}">
      <dgm:prSet/>
      <dgm:spPr/>
      <dgm:t>
        <a:bodyPr/>
        <a:lstStyle/>
        <a:p>
          <a:pPr algn="r"/>
          <a:endParaRPr lang="en-US">
            <a:cs typeface="B Zar" pitchFamily="2" charset="-78"/>
          </a:endParaRPr>
        </a:p>
      </dgm:t>
    </dgm:pt>
    <dgm:pt modelId="{26CC9FEC-BEC9-442D-A2A8-C18D6C6293E1}" type="sibTrans" cxnId="{3B4FD86B-13D0-4D3D-AB6B-F6D32989EFF4}">
      <dgm:prSet/>
      <dgm:spPr/>
      <dgm:t>
        <a:bodyPr/>
        <a:lstStyle/>
        <a:p>
          <a:pPr algn="r"/>
          <a:endParaRPr lang="en-US">
            <a:cs typeface="B Zar" pitchFamily="2" charset="-78"/>
          </a:endParaRPr>
        </a:p>
      </dgm:t>
    </dgm:pt>
    <dgm:pt modelId="{95099890-E175-433F-906F-C2F04F3A6E38}">
      <dgm:prSet/>
      <dgm:spPr/>
      <dgm:t>
        <a:bodyPr/>
        <a:lstStyle/>
        <a:p>
          <a:pPr algn="r" rtl="1"/>
          <a:r>
            <a:rPr lang="fa-IR" dirty="0" smtClean="0">
              <a:cs typeface="B Zar" pitchFamily="2" charset="-78"/>
            </a:rPr>
            <a:t>تحریم در سال 1980 در واکنش به تصرف سفارت امریکا در ایران</a:t>
          </a:r>
          <a:endParaRPr lang="en-US" dirty="0">
            <a:cs typeface="B Zar" pitchFamily="2" charset="-78"/>
          </a:endParaRPr>
        </a:p>
      </dgm:t>
    </dgm:pt>
    <dgm:pt modelId="{EA758171-B8E6-48EB-B6DD-6CE3E2466320}" type="parTrans" cxnId="{601E6C05-0A8D-4251-A7DA-DC47BF07D36E}">
      <dgm:prSet/>
      <dgm:spPr/>
      <dgm:t>
        <a:bodyPr/>
        <a:lstStyle/>
        <a:p>
          <a:pPr algn="r"/>
          <a:endParaRPr lang="en-US">
            <a:cs typeface="B Zar" pitchFamily="2" charset="-78"/>
          </a:endParaRPr>
        </a:p>
      </dgm:t>
    </dgm:pt>
    <dgm:pt modelId="{3225D109-766B-4974-BE0C-E7B7996671DE}" type="sibTrans" cxnId="{601E6C05-0A8D-4251-A7DA-DC47BF07D36E}">
      <dgm:prSet/>
      <dgm:spPr/>
      <dgm:t>
        <a:bodyPr/>
        <a:lstStyle/>
        <a:p>
          <a:pPr algn="r"/>
          <a:endParaRPr lang="en-US">
            <a:cs typeface="B Zar" pitchFamily="2" charset="-78"/>
          </a:endParaRPr>
        </a:p>
      </dgm:t>
    </dgm:pt>
    <dgm:pt modelId="{662DAD37-01A2-4133-8A6A-C82F4EA38049}">
      <dgm:prSet/>
      <dgm:spPr/>
      <dgm:t>
        <a:bodyPr/>
        <a:lstStyle/>
        <a:p>
          <a:pPr algn="r" rtl="1"/>
          <a:r>
            <a:rPr lang="fa-IR" dirty="0" smtClean="0">
              <a:cs typeface="B Zar" pitchFamily="2" charset="-78"/>
            </a:rPr>
            <a:t>تحریم فروش اسلحه به ایران</a:t>
          </a:r>
          <a:endParaRPr lang="en-US" dirty="0">
            <a:cs typeface="B Zar" pitchFamily="2" charset="-78"/>
          </a:endParaRPr>
        </a:p>
      </dgm:t>
    </dgm:pt>
    <dgm:pt modelId="{EC0E57A6-5EB0-4DB7-9391-66ED0D3B6BFF}" type="parTrans" cxnId="{6A8800E5-746D-4ED4-8A74-995A3819EB3A}">
      <dgm:prSet/>
      <dgm:spPr/>
      <dgm:t>
        <a:bodyPr/>
        <a:lstStyle/>
        <a:p>
          <a:pPr algn="r"/>
          <a:endParaRPr lang="en-US">
            <a:cs typeface="B Zar" pitchFamily="2" charset="-78"/>
          </a:endParaRPr>
        </a:p>
      </dgm:t>
    </dgm:pt>
    <dgm:pt modelId="{61348E75-8B26-451C-9431-7DEFC2FD32AD}" type="sibTrans" cxnId="{6A8800E5-746D-4ED4-8A74-995A3819EB3A}">
      <dgm:prSet/>
      <dgm:spPr/>
      <dgm:t>
        <a:bodyPr/>
        <a:lstStyle/>
        <a:p>
          <a:pPr algn="r"/>
          <a:endParaRPr lang="en-US">
            <a:cs typeface="B Zar" pitchFamily="2" charset="-78"/>
          </a:endParaRPr>
        </a:p>
      </dgm:t>
    </dgm:pt>
    <dgm:pt modelId="{A6FB3484-43A8-42CB-8572-C32D713EF79A}">
      <dgm:prSet/>
      <dgm:spPr/>
      <dgm:t>
        <a:bodyPr/>
        <a:lstStyle/>
        <a:p>
          <a:pPr algn="r" rtl="1"/>
          <a:r>
            <a:rPr lang="fa-IR" dirty="0" smtClean="0">
              <a:cs typeface="B Zar" pitchFamily="2" charset="-78"/>
            </a:rPr>
            <a:t>تحریم‌های مفصل‌تر رونالد ریگان در سال 1987</a:t>
          </a:r>
          <a:endParaRPr lang="en-US" dirty="0">
            <a:cs typeface="B Zar" pitchFamily="2" charset="-78"/>
          </a:endParaRPr>
        </a:p>
      </dgm:t>
    </dgm:pt>
    <dgm:pt modelId="{448C526F-5152-4D8E-9F6D-6D55F7DDFFFE}" type="parTrans" cxnId="{40AA8ABC-2311-4A6F-B330-ABC013113EAA}">
      <dgm:prSet/>
      <dgm:spPr/>
      <dgm:t>
        <a:bodyPr/>
        <a:lstStyle/>
        <a:p>
          <a:pPr algn="r"/>
          <a:endParaRPr lang="en-US">
            <a:cs typeface="B Zar" pitchFamily="2" charset="-78"/>
          </a:endParaRPr>
        </a:p>
      </dgm:t>
    </dgm:pt>
    <dgm:pt modelId="{CE5F35D3-D552-4366-B1B0-EFFD6D95D7AB}" type="sibTrans" cxnId="{40AA8ABC-2311-4A6F-B330-ABC013113EAA}">
      <dgm:prSet/>
      <dgm:spPr/>
      <dgm:t>
        <a:bodyPr/>
        <a:lstStyle/>
        <a:p>
          <a:pPr algn="r"/>
          <a:endParaRPr lang="en-US">
            <a:cs typeface="B Zar" pitchFamily="2" charset="-78"/>
          </a:endParaRPr>
        </a:p>
      </dgm:t>
    </dgm:pt>
    <dgm:pt modelId="{AC1D69A2-E0E4-49C4-B3A7-EC80F04DF06E}">
      <dgm:prSet/>
      <dgm:spPr/>
      <dgm:t>
        <a:bodyPr/>
        <a:lstStyle/>
        <a:p>
          <a:pPr algn="r" rtl="1"/>
          <a:r>
            <a:rPr lang="fa-IR" dirty="0" smtClean="0">
              <a:cs typeface="B Zar" pitchFamily="2" charset="-78"/>
            </a:rPr>
            <a:t>تحریم کامل در سال 1995 و از جمله منع سرمایه‌گذاری شرکت‌هاب نفتی امریکایی در طرح‌های نفت و گاز ایران</a:t>
          </a:r>
          <a:endParaRPr lang="en-US" dirty="0">
            <a:cs typeface="B Zar" pitchFamily="2" charset="-78"/>
          </a:endParaRPr>
        </a:p>
      </dgm:t>
    </dgm:pt>
    <dgm:pt modelId="{A8556E6C-CBD3-40D8-810E-4E958F624C8C}" type="parTrans" cxnId="{1D08EB75-63A5-4BC4-894A-6DC59BFB7FDB}">
      <dgm:prSet/>
      <dgm:spPr/>
      <dgm:t>
        <a:bodyPr/>
        <a:lstStyle/>
        <a:p>
          <a:pPr algn="r"/>
          <a:endParaRPr lang="en-US">
            <a:cs typeface="B Zar" pitchFamily="2" charset="-78"/>
          </a:endParaRPr>
        </a:p>
      </dgm:t>
    </dgm:pt>
    <dgm:pt modelId="{DDB3D2AA-C066-40B1-8E16-4C50DA9567AC}" type="sibTrans" cxnId="{1D08EB75-63A5-4BC4-894A-6DC59BFB7FDB}">
      <dgm:prSet/>
      <dgm:spPr/>
      <dgm:t>
        <a:bodyPr/>
        <a:lstStyle/>
        <a:p>
          <a:pPr algn="r"/>
          <a:endParaRPr lang="en-US">
            <a:cs typeface="B Zar" pitchFamily="2" charset="-78"/>
          </a:endParaRPr>
        </a:p>
      </dgm:t>
    </dgm:pt>
    <dgm:pt modelId="{F3BE7ABF-3718-4829-94C3-310A6DF7B317}">
      <dgm:prSet/>
      <dgm:spPr/>
      <dgm:t>
        <a:bodyPr/>
        <a:lstStyle/>
        <a:p>
          <a:pPr algn="r" rtl="1"/>
          <a:r>
            <a:rPr lang="fa-IR" dirty="0" smtClean="0">
              <a:cs typeface="B Zar" pitchFamily="2" charset="-78"/>
            </a:rPr>
            <a:t>قانون ایلسا 1996، منع سرمایه‌گذاری بیش از 20 میلیون دلار در شرکت‌های ایرانی</a:t>
          </a:r>
          <a:endParaRPr lang="en-US" dirty="0">
            <a:cs typeface="B Zar" pitchFamily="2" charset="-78"/>
          </a:endParaRPr>
        </a:p>
      </dgm:t>
    </dgm:pt>
    <dgm:pt modelId="{E832B0E3-2BB5-463E-9064-01CDCD530704}" type="parTrans" cxnId="{3DAB33FD-AAAD-47AF-BB84-5A855FBF2089}">
      <dgm:prSet/>
      <dgm:spPr/>
      <dgm:t>
        <a:bodyPr/>
        <a:lstStyle/>
        <a:p>
          <a:pPr algn="r"/>
          <a:endParaRPr lang="en-US">
            <a:cs typeface="B Zar" pitchFamily="2" charset="-78"/>
          </a:endParaRPr>
        </a:p>
      </dgm:t>
    </dgm:pt>
    <dgm:pt modelId="{960DF729-4227-4E3C-8C62-0793996927F3}" type="sibTrans" cxnId="{3DAB33FD-AAAD-47AF-BB84-5A855FBF2089}">
      <dgm:prSet/>
      <dgm:spPr/>
      <dgm:t>
        <a:bodyPr/>
        <a:lstStyle/>
        <a:p>
          <a:pPr algn="r"/>
          <a:endParaRPr lang="en-US">
            <a:cs typeface="B Zar" pitchFamily="2" charset="-78"/>
          </a:endParaRPr>
        </a:p>
      </dgm:t>
    </dgm:pt>
    <dgm:pt modelId="{524577FE-6344-4F86-B693-BE9D8C6BFD39}">
      <dgm:prSet/>
      <dgm:spPr/>
      <dgm:t>
        <a:bodyPr/>
        <a:lstStyle/>
        <a:p>
          <a:pPr algn="r" rtl="1"/>
          <a:r>
            <a:rPr lang="fa-IR" dirty="0" smtClean="0">
              <a:cs typeface="B Zar" pitchFamily="2" charset="-78"/>
            </a:rPr>
            <a:t>تحریم‌های اخیر از جمله تحریم بانک‌های ایرانی، مقامات، نهادها و اقدام‌های شرکت‌هایی مایکروسافت و یاهو (2007 )</a:t>
          </a:r>
          <a:endParaRPr lang="en-US" dirty="0">
            <a:cs typeface="B Zar" pitchFamily="2" charset="-78"/>
          </a:endParaRPr>
        </a:p>
      </dgm:t>
    </dgm:pt>
    <dgm:pt modelId="{B79AC0E7-C31C-4973-9A1E-AC6DB1FC18DC}" type="parTrans" cxnId="{0EF11783-FA50-4729-9136-F5B7A4F8E582}">
      <dgm:prSet/>
      <dgm:spPr/>
      <dgm:t>
        <a:bodyPr/>
        <a:lstStyle/>
        <a:p>
          <a:pPr algn="r"/>
          <a:endParaRPr lang="en-US">
            <a:cs typeface="B Zar" pitchFamily="2" charset="-78"/>
          </a:endParaRPr>
        </a:p>
      </dgm:t>
    </dgm:pt>
    <dgm:pt modelId="{3A36E3AE-DA9C-4966-B7EA-25A2CB198768}" type="sibTrans" cxnId="{0EF11783-FA50-4729-9136-F5B7A4F8E582}">
      <dgm:prSet/>
      <dgm:spPr/>
      <dgm:t>
        <a:bodyPr/>
        <a:lstStyle/>
        <a:p>
          <a:pPr algn="r"/>
          <a:endParaRPr lang="en-US">
            <a:cs typeface="B Zar" pitchFamily="2" charset="-78"/>
          </a:endParaRPr>
        </a:p>
      </dgm:t>
    </dgm:pt>
    <dgm:pt modelId="{9F4BEEC8-43DB-4551-963D-DB74CFA9DD97}">
      <dgm:prSet/>
      <dgm:spPr/>
      <dgm:t>
        <a:bodyPr/>
        <a:lstStyle/>
        <a:p>
          <a:pPr algn="r" rtl="1"/>
          <a:r>
            <a:rPr lang="fa-IR" dirty="0" smtClean="0">
              <a:cs typeface="B Zar" pitchFamily="2" charset="-78"/>
            </a:rPr>
            <a:t>تحریم‌های ایالتی</a:t>
          </a:r>
          <a:endParaRPr lang="en-US" dirty="0">
            <a:cs typeface="B Zar" pitchFamily="2" charset="-78"/>
          </a:endParaRPr>
        </a:p>
      </dgm:t>
    </dgm:pt>
    <dgm:pt modelId="{FD381170-4C60-4A0B-B1BC-51EF1FD52301}" type="parTrans" cxnId="{324E05B2-8A18-415D-8687-1685B994776A}">
      <dgm:prSet/>
      <dgm:spPr/>
      <dgm:t>
        <a:bodyPr/>
        <a:lstStyle/>
        <a:p>
          <a:pPr algn="r"/>
          <a:endParaRPr lang="en-US">
            <a:cs typeface="B Zar" pitchFamily="2" charset="-78"/>
          </a:endParaRPr>
        </a:p>
      </dgm:t>
    </dgm:pt>
    <dgm:pt modelId="{B3C9C27C-B623-4A8D-8A71-AC4B2EC231F0}" type="sibTrans" cxnId="{324E05B2-8A18-415D-8687-1685B994776A}">
      <dgm:prSet/>
      <dgm:spPr/>
      <dgm:t>
        <a:bodyPr/>
        <a:lstStyle/>
        <a:p>
          <a:pPr algn="r"/>
          <a:endParaRPr lang="en-US">
            <a:cs typeface="B Zar" pitchFamily="2" charset="-78"/>
          </a:endParaRPr>
        </a:p>
      </dgm:t>
    </dgm:pt>
    <dgm:pt modelId="{F918926A-23A5-4F25-9F48-5654BD8960D1}" type="pres">
      <dgm:prSet presAssocID="{98394FC7-AAA3-4CB3-AD29-079417675FCF}" presName="linear" presStyleCnt="0">
        <dgm:presLayoutVars>
          <dgm:animLvl val="lvl"/>
          <dgm:resizeHandles val="exact"/>
        </dgm:presLayoutVars>
      </dgm:prSet>
      <dgm:spPr/>
      <dgm:t>
        <a:bodyPr/>
        <a:lstStyle/>
        <a:p>
          <a:endParaRPr lang="en-US"/>
        </a:p>
      </dgm:t>
    </dgm:pt>
    <dgm:pt modelId="{946B95D0-286F-4B8D-87DE-F9CB98EE1EAC}" type="pres">
      <dgm:prSet presAssocID="{FF304C0F-D257-4851-BF5D-A7CF3E1EAC6F}" presName="parentText" presStyleLbl="node1" presStyleIdx="0" presStyleCnt="8">
        <dgm:presLayoutVars>
          <dgm:chMax val="0"/>
          <dgm:bulletEnabled val="1"/>
        </dgm:presLayoutVars>
      </dgm:prSet>
      <dgm:spPr/>
      <dgm:t>
        <a:bodyPr/>
        <a:lstStyle/>
        <a:p>
          <a:endParaRPr lang="en-US"/>
        </a:p>
      </dgm:t>
    </dgm:pt>
    <dgm:pt modelId="{F2A42EFC-8737-4ACE-86E7-46DF7EF29355}" type="pres">
      <dgm:prSet presAssocID="{26CC9FEC-BEC9-442D-A2A8-C18D6C6293E1}" presName="spacer" presStyleCnt="0"/>
      <dgm:spPr/>
    </dgm:pt>
    <dgm:pt modelId="{F92D5340-5ED3-4481-AE93-CC1C4F0D5B9C}" type="pres">
      <dgm:prSet presAssocID="{95099890-E175-433F-906F-C2F04F3A6E38}" presName="parentText" presStyleLbl="node1" presStyleIdx="1" presStyleCnt="8">
        <dgm:presLayoutVars>
          <dgm:chMax val="0"/>
          <dgm:bulletEnabled val="1"/>
        </dgm:presLayoutVars>
      </dgm:prSet>
      <dgm:spPr/>
      <dgm:t>
        <a:bodyPr/>
        <a:lstStyle/>
        <a:p>
          <a:endParaRPr lang="en-US"/>
        </a:p>
      </dgm:t>
    </dgm:pt>
    <dgm:pt modelId="{E323C2E7-EB88-418E-B94C-7929ECA7624A}" type="pres">
      <dgm:prSet presAssocID="{3225D109-766B-4974-BE0C-E7B7996671DE}" presName="spacer" presStyleCnt="0"/>
      <dgm:spPr/>
    </dgm:pt>
    <dgm:pt modelId="{FA7A5CEA-5193-4AEF-A65A-0AF8D1051059}" type="pres">
      <dgm:prSet presAssocID="{662DAD37-01A2-4133-8A6A-C82F4EA38049}" presName="parentText" presStyleLbl="node1" presStyleIdx="2" presStyleCnt="8">
        <dgm:presLayoutVars>
          <dgm:chMax val="0"/>
          <dgm:bulletEnabled val="1"/>
        </dgm:presLayoutVars>
      </dgm:prSet>
      <dgm:spPr/>
      <dgm:t>
        <a:bodyPr/>
        <a:lstStyle/>
        <a:p>
          <a:endParaRPr lang="en-US"/>
        </a:p>
      </dgm:t>
    </dgm:pt>
    <dgm:pt modelId="{B3A4E5BF-3EAF-46C8-8213-A0BE31F1BB3A}" type="pres">
      <dgm:prSet presAssocID="{61348E75-8B26-451C-9431-7DEFC2FD32AD}" presName="spacer" presStyleCnt="0"/>
      <dgm:spPr/>
    </dgm:pt>
    <dgm:pt modelId="{8105CBD8-E43A-424A-8EEF-E9647954A6D4}" type="pres">
      <dgm:prSet presAssocID="{A6FB3484-43A8-42CB-8572-C32D713EF79A}" presName="parentText" presStyleLbl="node1" presStyleIdx="3" presStyleCnt="8">
        <dgm:presLayoutVars>
          <dgm:chMax val="0"/>
          <dgm:bulletEnabled val="1"/>
        </dgm:presLayoutVars>
      </dgm:prSet>
      <dgm:spPr/>
      <dgm:t>
        <a:bodyPr/>
        <a:lstStyle/>
        <a:p>
          <a:endParaRPr lang="en-US"/>
        </a:p>
      </dgm:t>
    </dgm:pt>
    <dgm:pt modelId="{8B412E91-E994-44BC-8E2D-22A2D96014F0}" type="pres">
      <dgm:prSet presAssocID="{CE5F35D3-D552-4366-B1B0-EFFD6D95D7AB}" presName="spacer" presStyleCnt="0"/>
      <dgm:spPr/>
    </dgm:pt>
    <dgm:pt modelId="{F3DC14A5-32E6-4680-A0C9-35A21B4CFB4C}" type="pres">
      <dgm:prSet presAssocID="{AC1D69A2-E0E4-49C4-B3A7-EC80F04DF06E}" presName="parentText" presStyleLbl="node1" presStyleIdx="4" presStyleCnt="8">
        <dgm:presLayoutVars>
          <dgm:chMax val="0"/>
          <dgm:bulletEnabled val="1"/>
        </dgm:presLayoutVars>
      </dgm:prSet>
      <dgm:spPr/>
      <dgm:t>
        <a:bodyPr/>
        <a:lstStyle/>
        <a:p>
          <a:endParaRPr lang="en-US"/>
        </a:p>
      </dgm:t>
    </dgm:pt>
    <dgm:pt modelId="{E908F286-EFB9-4A93-90DE-1A10AB9DE0B4}" type="pres">
      <dgm:prSet presAssocID="{DDB3D2AA-C066-40B1-8E16-4C50DA9567AC}" presName="spacer" presStyleCnt="0"/>
      <dgm:spPr/>
    </dgm:pt>
    <dgm:pt modelId="{758739E7-E24D-43D9-97E8-F570C4A68768}" type="pres">
      <dgm:prSet presAssocID="{F3BE7ABF-3718-4829-94C3-310A6DF7B317}" presName="parentText" presStyleLbl="node1" presStyleIdx="5" presStyleCnt="8">
        <dgm:presLayoutVars>
          <dgm:chMax val="0"/>
          <dgm:bulletEnabled val="1"/>
        </dgm:presLayoutVars>
      </dgm:prSet>
      <dgm:spPr/>
      <dgm:t>
        <a:bodyPr/>
        <a:lstStyle/>
        <a:p>
          <a:endParaRPr lang="en-US"/>
        </a:p>
      </dgm:t>
    </dgm:pt>
    <dgm:pt modelId="{C7A9DA2D-26F8-4AF7-AE2F-BBF9AB46AD4B}" type="pres">
      <dgm:prSet presAssocID="{960DF729-4227-4E3C-8C62-0793996927F3}" presName="spacer" presStyleCnt="0"/>
      <dgm:spPr/>
    </dgm:pt>
    <dgm:pt modelId="{26A7AEA6-FF2D-4DD6-AA18-B4BF4E30A772}" type="pres">
      <dgm:prSet presAssocID="{524577FE-6344-4F86-B693-BE9D8C6BFD39}" presName="parentText" presStyleLbl="node1" presStyleIdx="6" presStyleCnt="8">
        <dgm:presLayoutVars>
          <dgm:chMax val="0"/>
          <dgm:bulletEnabled val="1"/>
        </dgm:presLayoutVars>
      </dgm:prSet>
      <dgm:spPr/>
      <dgm:t>
        <a:bodyPr/>
        <a:lstStyle/>
        <a:p>
          <a:endParaRPr lang="en-US"/>
        </a:p>
      </dgm:t>
    </dgm:pt>
    <dgm:pt modelId="{0A9C9F55-5456-4178-A557-1FEBEC9E8C66}" type="pres">
      <dgm:prSet presAssocID="{3A36E3AE-DA9C-4966-B7EA-25A2CB198768}" presName="spacer" presStyleCnt="0"/>
      <dgm:spPr/>
    </dgm:pt>
    <dgm:pt modelId="{226CF125-E97F-4B16-89A7-20B0D2116126}" type="pres">
      <dgm:prSet presAssocID="{9F4BEEC8-43DB-4551-963D-DB74CFA9DD97}" presName="parentText" presStyleLbl="node1" presStyleIdx="7" presStyleCnt="8">
        <dgm:presLayoutVars>
          <dgm:chMax val="0"/>
          <dgm:bulletEnabled val="1"/>
        </dgm:presLayoutVars>
      </dgm:prSet>
      <dgm:spPr/>
      <dgm:t>
        <a:bodyPr/>
        <a:lstStyle/>
        <a:p>
          <a:endParaRPr lang="en-US"/>
        </a:p>
      </dgm:t>
    </dgm:pt>
  </dgm:ptLst>
  <dgm:cxnLst>
    <dgm:cxn modelId="{601E6C05-0A8D-4251-A7DA-DC47BF07D36E}" srcId="{98394FC7-AAA3-4CB3-AD29-079417675FCF}" destId="{95099890-E175-433F-906F-C2F04F3A6E38}" srcOrd="1" destOrd="0" parTransId="{EA758171-B8E6-48EB-B6DD-6CE3E2466320}" sibTransId="{3225D109-766B-4974-BE0C-E7B7996671DE}"/>
    <dgm:cxn modelId="{3DAB33FD-AAAD-47AF-BB84-5A855FBF2089}" srcId="{98394FC7-AAA3-4CB3-AD29-079417675FCF}" destId="{F3BE7ABF-3718-4829-94C3-310A6DF7B317}" srcOrd="5" destOrd="0" parTransId="{E832B0E3-2BB5-463E-9064-01CDCD530704}" sibTransId="{960DF729-4227-4E3C-8C62-0793996927F3}"/>
    <dgm:cxn modelId="{A025D564-8B7B-43BD-8E2D-58FEF54C3DF1}" type="presOf" srcId="{F3BE7ABF-3718-4829-94C3-310A6DF7B317}" destId="{758739E7-E24D-43D9-97E8-F570C4A68768}" srcOrd="0" destOrd="0" presId="urn:microsoft.com/office/officeart/2005/8/layout/vList2"/>
    <dgm:cxn modelId="{1D08EB75-63A5-4BC4-894A-6DC59BFB7FDB}" srcId="{98394FC7-AAA3-4CB3-AD29-079417675FCF}" destId="{AC1D69A2-E0E4-49C4-B3A7-EC80F04DF06E}" srcOrd="4" destOrd="0" parTransId="{A8556E6C-CBD3-40D8-810E-4E958F624C8C}" sibTransId="{DDB3D2AA-C066-40B1-8E16-4C50DA9567AC}"/>
    <dgm:cxn modelId="{6A8800E5-746D-4ED4-8A74-995A3819EB3A}" srcId="{98394FC7-AAA3-4CB3-AD29-079417675FCF}" destId="{662DAD37-01A2-4133-8A6A-C82F4EA38049}" srcOrd="2" destOrd="0" parTransId="{EC0E57A6-5EB0-4DB7-9391-66ED0D3B6BFF}" sibTransId="{61348E75-8B26-451C-9431-7DEFC2FD32AD}"/>
    <dgm:cxn modelId="{A909FF4F-E9D7-4CAE-8BF0-4D6DD0C0B8CB}" type="presOf" srcId="{FF304C0F-D257-4851-BF5D-A7CF3E1EAC6F}" destId="{946B95D0-286F-4B8D-87DE-F9CB98EE1EAC}" srcOrd="0" destOrd="0" presId="urn:microsoft.com/office/officeart/2005/8/layout/vList2"/>
    <dgm:cxn modelId="{FF03C6A3-933A-4FA0-A797-8981F45BFA28}" type="presOf" srcId="{95099890-E175-433F-906F-C2F04F3A6E38}" destId="{F92D5340-5ED3-4481-AE93-CC1C4F0D5B9C}" srcOrd="0" destOrd="0" presId="urn:microsoft.com/office/officeart/2005/8/layout/vList2"/>
    <dgm:cxn modelId="{9A68B8D7-E2C2-4E9A-A942-8A9AF6052C2A}" type="presOf" srcId="{AC1D69A2-E0E4-49C4-B3A7-EC80F04DF06E}" destId="{F3DC14A5-32E6-4680-A0C9-35A21B4CFB4C}" srcOrd="0" destOrd="0" presId="urn:microsoft.com/office/officeart/2005/8/layout/vList2"/>
    <dgm:cxn modelId="{91E696DD-B9CE-4DE6-AF13-F98ABCCCFC30}" type="presOf" srcId="{662DAD37-01A2-4133-8A6A-C82F4EA38049}" destId="{FA7A5CEA-5193-4AEF-A65A-0AF8D1051059}" srcOrd="0" destOrd="0" presId="urn:microsoft.com/office/officeart/2005/8/layout/vList2"/>
    <dgm:cxn modelId="{6D2590B2-210E-402F-ACD9-B0008921B742}" type="presOf" srcId="{9F4BEEC8-43DB-4551-963D-DB74CFA9DD97}" destId="{226CF125-E97F-4B16-89A7-20B0D2116126}" srcOrd="0" destOrd="0" presId="urn:microsoft.com/office/officeart/2005/8/layout/vList2"/>
    <dgm:cxn modelId="{C08C9940-356E-462B-8BC9-C6B9BB362B0C}" type="presOf" srcId="{524577FE-6344-4F86-B693-BE9D8C6BFD39}" destId="{26A7AEA6-FF2D-4DD6-AA18-B4BF4E30A772}" srcOrd="0" destOrd="0" presId="urn:microsoft.com/office/officeart/2005/8/layout/vList2"/>
    <dgm:cxn modelId="{0EF11783-FA50-4729-9136-F5B7A4F8E582}" srcId="{98394FC7-AAA3-4CB3-AD29-079417675FCF}" destId="{524577FE-6344-4F86-B693-BE9D8C6BFD39}" srcOrd="6" destOrd="0" parTransId="{B79AC0E7-C31C-4973-9A1E-AC6DB1FC18DC}" sibTransId="{3A36E3AE-DA9C-4966-B7EA-25A2CB198768}"/>
    <dgm:cxn modelId="{3B4FD86B-13D0-4D3D-AB6B-F6D32989EFF4}" srcId="{98394FC7-AAA3-4CB3-AD29-079417675FCF}" destId="{FF304C0F-D257-4851-BF5D-A7CF3E1EAC6F}" srcOrd="0" destOrd="0" parTransId="{850B71F9-90A7-4345-A507-82AE645BA4BA}" sibTransId="{26CC9FEC-BEC9-442D-A2A8-C18D6C6293E1}"/>
    <dgm:cxn modelId="{324E05B2-8A18-415D-8687-1685B994776A}" srcId="{98394FC7-AAA3-4CB3-AD29-079417675FCF}" destId="{9F4BEEC8-43DB-4551-963D-DB74CFA9DD97}" srcOrd="7" destOrd="0" parTransId="{FD381170-4C60-4A0B-B1BC-51EF1FD52301}" sibTransId="{B3C9C27C-B623-4A8D-8A71-AC4B2EC231F0}"/>
    <dgm:cxn modelId="{40AA8ABC-2311-4A6F-B330-ABC013113EAA}" srcId="{98394FC7-AAA3-4CB3-AD29-079417675FCF}" destId="{A6FB3484-43A8-42CB-8572-C32D713EF79A}" srcOrd="3" destOrd="0" parTransId="{448C526F-5152-4D8E-9F6D-6D55F7DDFFFE}" sibTransId="{CE5F35D3-D552-4366-B1B0-EFFD6D95D7AB}"/>
    <dgm:cxn modelId="{7194C996-3F00-4760-B10D-1C48802D704B}" type="presOf" srcId="{A6FB3484-43A8-42CB-8572-C32D713EF79A}" destId="{8105CBD8-E43A-424A-8EEF-E9647954A6D4}" srcOrd="0" destOrd="0" presId="urn:microsoft.com/office/officeart/2005/8/layout/vList2"/>
    <dgm:cxn modelId="{93843138-B9AD-4617-BD0B-AB8A2135193E}" type="presOf" srcId="{98394FC7-AAA3-4CB3-AD29-079417675FCF}" destId="{F918926A-23A5-4F25-9F48-5654BD8960D1}" srcOrd="0" destOrd="0" presId="urn:microsoft.com/office/officeart/2005/8/layout/vList2"/>
    <dgm:cxn modelId="{0FC56A80-D9A7-458B-8919-B9862D5D73A6}" type="presParOf" srcId="{F918926A-23A5-4F25-9F48-5654BD8960D1}" destId="{946B95D0-286F-4B8D-87DE-F9CB98EE1EAC}" srcOrd="0" destOrd="0" presId="urn:microsoft.com/office/officeart/2005/8/layout/vList2"/>
    <dgm:cxn modelId="{078744E9-57F4-460D-8A4D-47724745E421}" type="presParOf" srcId="{F918926A-23A5-4F25-9F48-5654BD8960D1}" destId="{F2A42EFC-8737-4ACE-86E7-46DF7EF29355}" srcOrd="1" destOrd="0" presId="urn:microsoft.com/office/officeart/2005/8/layout/vList2"/>
    <dgm:cxn modelId="{95C5DA29-DDA9-4269-A742-65973ECC689C}" type="presParOf" srcId="{F918926A-23A5-4F25-9F48-5654BD8960D1}" destId="{F92D5340-5ED3-4481-AE93-CC1C4F0D5B9C}" srcOrd="2" destOrd="0" presId="urn:microsoft.com/office/officeart/2005/8/layout/vList2"/>
    <dgm:cxn modelId="{C15963F2-5946-4DCE-A552-7C5367A03B64}" type="presParOf" srcId="{F918926A-23A5-4F25-9F48-5654BD8960D1}" destId="{E323C2E7-EB88-418E-B94C-7929ECA7624A}" srcOrd="3" destOrd="0" presId="urn:microsoft.com/office/officeart/2005/8/layout/vList2"/>
    <dgm:cxn modelId="{51EE25D1-A7B5-444A-A8E1-4BFFC2CD9983}" type="presParOf" srcId="{F918926A-23A5-4F25-9F48-5654BD8960D1}" destId="{FA7A5CEA-5193-4AEF-A65A-0AF8D1051059}" srcOrd="4" destOrd="0" presId="urn:microsoft.com/office/officeart/2005/8/layout/vList2"/>
    <dgm:cxn modelId="{99ABC79A-C9AD-43A1-9B06-5EE87B19C286}" type="presParOf" srcId="{F918926A-23A5-4F25-9F48-5654BD8960D1}" destId="{B3A4E5BF-3EAF-46C8-8213-A0BE31F1BB3A}" srcOrd="5" destOrd="0" presId="urn:microsoft.com/office/officeart/2005/8/layout/vList2"/>
    <dgm:cxn modelId="{FF7AD57C-FD93-4F29-B1A5-7FD19A2C206F}" type="presParOf" srcId="{F918926A-23A5-4F25-9F48-5654BD8960D1}" destId="{8105CBD8-E43A-424A-8EEF-E9647954A6D4}" srcOrd="6" destOrd="0" presId="urn:microsoft.com/office/officeart/2005/8/layout/vList2"/>
    <dgm:cxn modelId="{D22AAED4-DE8A-4998-AB64-1BFBA6A656EA}" type="presParOf" srcId="{F918926A-23A5-4F25-9F48-5654BD8960D1}" destId="{8B412E91-E994-44BC-8E2D-22A2D96014F0}" srcOrd="7" destOrd="0" presId="urn:microsoft.com/office/officeart/2005/8/layout/vList2"/>
    <dgm:cxn modelId="{9FC793B5-2D26-405B-8BE9-5DE89A38E5A5}" type="presParOf" srcId="{F918926A-23A5-4F25-9F48-5654BD8960D1}" destId="{F3DC14A5-32E6-4680-A0C9-35A21B4CFB4C}" srcOrd="8" destOrd="0" presId="urn:microsoft.com/office/officeart/2005/8/layout/vList2"/>
    <dgm:cxn modelId="{F8CBC03E-BD47-4A22-A51C-9FF18652E5D4}" type="presParOf" srcId="{F918926A-23A5-4F25-9F48-5654BD8960D1}" destId="{E908F286-EFB9-4A93-90DE-1A10AB9DE0B4}" srcOrd="9" destOrd="0" presId="urn:microsoft.com/office/officeart/2005/8/layout/vList2"/>
    <dgm:cxn modelId="{8B0E024B-706D-4519-9784-B75344515CF3}" type="presParOf" srcId="{F918926A-23A5-4F25-9F48-5654BD8960D1}" destId="{758739E7-E24D-43D9-97E8-F570C4A68768}" srcOrd="10" destOrd="0" presId="urn:microsoft.com/office/officeart/2005/8/layout/vList2"/>
    <dgm:cxn modelId="{7CC969CB-998D-4042-AFCA-B7AE4FB3DE07}" type="presParOf" srcId="{F918926A-23A5-4F25-9F48-5654BD8960D1}" destId="{C7A9DA2D-26F8-4AF7-AE2F-BBF9AB46AD4B}" srcOrd="11" destOrd="0" presId="urn:microsoft.com/office/officeart/2005/8/layout/vList2"/>
    <dgm:cxn modelId="{68173219-6482-4858-A3F6-B5CCD9C1E26F}" type="presParOf" srcId="{F918926A-23A5-4F25-9F48-5654BD8960D1}" destId="{26A7AEA6-FF2D-4DD6-AA18-B4BF4E30A772}" srcOrd="12" destOrd="0" presId="urn:microsoft.com/office/officeart/2005/8/layout/vList2"/>
    <dgm:cxn modelId="{2CE337B3-80C1-4399-AE92-76EE46F54E20}" type="presParOf" srcId="{F918926A-23A5-4F25-9F48-5654BD8960D1}" destId="{0A9C9F55-5456-4178-A557-1FEBEC9E8C66}" srcOrd="13" destOrd="0" presId="urn:microsoft.com/office/officeart/2005/8/layout/vList2"/>
    <dgm:cxn modelId="{F635192C-43DF-4661-8580-BDEE10FFF9F7}" type="presParOf" srcId="{F918926A-23A5-4F25-9F48-5654BD8960D1}" destId="{226CF125-E97F-4B16-89A7-20B0D2116126}"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8B8D7954-F0B8-417F-B292-C6C80EDFB3B6}" type="doc">
      <dgm:prSet loTypeId="urn:microsoft.com/office/officeart/2005/8/layout/hList6" loCatId="list" qsTypeId="urn:microsoft.com/office/officeart/2005/8/quickstyle/simple1" qsCatId="simple" csTypeId="urn:microsoft.com/office/officeart/2005/8/colors/colorful5" csCatId="colorful"/>
      <dgm:spPr/>
      <dgm:t>
        <a:bodyPr/>
        <a:lstStyle/>
        <a:p>
          <a:endParaRPr lang="en-US"/>
        </a:p>
      </dgm:t>
    </dgm:pt>
    <dgm:pt modelId="{C42E1643-CE6E-4BBB-B3F5-BCC054C4007D}">
      <dgm:prSet/>
      <dgm:spPr/>
      <dgm:t>
        <a:bodyPr/>
        <a:lstStyle/>
        <a:p>
          <a:pPr algn="justLow" rtl="1"/>
          <a:r>
            <a:rPr lang="fa-IR" dirty="0" smtClean="0">
              <a:cs typeface="B Zar" pitchFamily="2" charset="-78"/>
            </a:rPr>
            <a:t>شرکت‌هایی که در امریکا دارای </a:t>
          </a:r>
          <a:r>
            <a:rPr lang="en-US" dirty="0" smtClean="0">
              <a:cs typeface="B Zar" pitchFamily="2" charset="-78"/>
            </a:rPr>
            <a:t>Exposure</a:t>
          </a:r>
          <a:r>
            <a:rPr lang="fa-IR" dirty="0" smtClean="0">
              <a:cs typeface="B Zar" pitchFamily="2" charset="-78"/>
            </a:rPr>
            <a:t> گسترده‌اند، با ارزیابی ریسک معامله با ایران، عملاً از معامله با ایران حتی بدون فشار قطعنامۀ شورای امنیت یا کشور خود و صرفاٌ به دلیل منافع خود در امریکا سرباز می‌زنند.</a:t>
          </a:r>
          <a:endParaRPr lang="en-US" dirty="0">
            <a:cs typeface="B Zar" pitchFamily="2" charset="-78"/>
          </a:endParaRPr>
        </a:p>
      </dgm:t>
    </dgm:pt>
    <dgm:pt modelId="{2B870576-4414-4E58-A7BC-A7164815A55A}" type="parTrans" cxnId="{56FAE835-9946-4AB2-A26E-4D4E18524280}">
      <dgm:prSet/>
      <dgm:spPr/>
      <dgm:t>
        <a:bodyPr/>
        <a:lstStyle/>
        <a:p>
          <a:endParaRPr lang="en-US"/>
        </a:p>
      </dgm:t>
    </dgm:pt>
    <dgm:pt modelId="{1498B292-98FD-4383-8930-267DAEC59B01}" type="sibTrans" cxnId="{56FAE835-9946-4AB2-A26E-4D4E18524280}">
      <dgm:prSet/>
      <dgm:spPr/>
      <dgm:t>
        <a:bodyPr/>
        <a:lstStyle/>
        <a:p>
          <a:endParaRPr lang="en-US"/>
        </a:p>
      </dgm:t>
    </dgm:pt>
    <dgm:pt modelId="{EF7A7ECE-942A-471F-96CA-13AE643E9BBC}" type="pres">
      <dgm:prSet presAssocID="{8B8D7954-F0B8-417F-B292-C6C80EDFB3B6}" presName="Name0" presStyleCnt="0">
        <dgm:presLayoutVars>
          <dgm:dir/>
          <dgm:resizeHandles val="exact"/>
        </dgm:presLayoutVars>
      </dgm:prSet>
      <dgm:spPr/>
      <dgm:t>
        <a:bodyPr/>
        <a:lstStyle/>
        <a:p>
          <a:endParaRPr lang="en-US"/>
        </a:p>
      </dgm:t>
    </dgm:pt>
    <dgm:pt modelId="{4E539D10-15E7-4CB3-B256-F3F25BF47BAC}" type="pres">
      <dgm:prSet presAssocID="{C42E1643-CE6E-4BBB-B3F5-BCC054C4007D}" presName="node" presStyleLbl="node1" presStyleIdx="0" presStyleCnt="1">
        <dgm:presLayoutVars>
          <dgm:bulletEnabled val="1"/>
        </dgm:presLayoutVars>
      </dgm:prSet>
      <dgm:spPr>
        <a:prstGeom prst="ribbon">
          <a:avLst/>
        </a:prstGeom>
      </dgm:spPr>
      <dgm:t>
        <a:bodyPr/>
        <a:lstStyle/>
        <a:p>
          <a:endParaRPr lang="en-US"/>
        </a:p>
      </dgm:t>
    </dgm:pt>
  </dgm:ptLst>
  <dgm:cxnLst>
    <dgm:cxn modelId="{DC8AB04B-373C-420E-B75C-6350C5DD1384}" type="presOf" srcId="{8B8D7954-F0B8-417F-B292-C6C80EDFB3B6}" destId="{EF7A7ECE-942A-471F-96CA-13AE643E9BBC}" srcOrd="0" destOrd="0" presId="urn:microsoft.com/office/officeart/2005/8/layout/hList6"/>
    <dgm:cxn modelId="{6247D8D6-BE88-424F-B945-8F05CE888471}" type="presOf" srcId="{C42E1643-CE6E-4BBB-B3F5-BCC054C4007D}" destId="{4E539D10-15E7-4CB3-B256-F3F25BF47BAC}" srcOrd="0" destOrd="0" presId="urn:microsoft.com/office/officeart/2005/8/layout/hList6"/>
    <dgm:cxn modelId="{56FAE835-9946-4AB2-A26E-4D4E18524280}" srcId="{8B8D7954-F0B8-417F-B292-C6C80EDFB3B6}" destId="{C42E1643-CE6E-4BBB-B3F5-BCC054C4007D}" srcOrd="0" destOrd="0" parTransId="{2B870576-4414-4E58-A7BC-A7164815A55A}" sibTransId="{1498B292-98FD-4383-8930-267DAEC59B01}"/>
    <dgm:cxn modelId="{E759C6C2-A6B6-4990-BB78-13AFA45FB5F1}" type="presParOf" srcId="{EF7A7ECE-942A-471F-96CA-13AE643E9BBC}" destId="{4E539D10-15E7-4CB3-B256-F3F25BF47BAC}" srcOrd="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E8F68CB3-7FE8-4BAF-84CC-F6A357A54695}" type="doc">
      <dgm:prSet loTypeId="urn:microsoft.com/office/officeart/2005/8/layout/default#1" loCatId="list" qsTypeId="urn:microsoft.com/office/officeart/2005/8/quickstyle/3d4" qsCatId="3D" csTypeId="urn:microsoft.com/office/officeart/2005/8/colors/accent0_3" csCatId="mainScheme"/>
      <dgm:spPr/>
      <dgm:t>
        <a:bodyPr/>
        <a:lstStyle/>
        <a:p>
          <a:endParaRPr lang="en-US"/>
        </a:p>
      </dgm:t>
    </dgm:pt>
    <dgm:pt modelId="{DFEEF3B0-032A-4337-B074-0A9653C71286}">
      <dgm:prSet/>
      <dgm:spPr/>
      <dgm:t>
        <a:bodyPr/>
        <a:lstStyle/>
        <a:p>
          <a:pPr rtl="1"/>
          <a:r>
            <a:rPr lang="fa-IR" dirty="0" smtClean="0">
              <a:cs typeface="B Zar" pitchFamily="2" charset="-78"/>
            </a:rPr>
            <a:t>عدم‌دسترسی به کالاها یا خدمات خاص</a:t>
          </a:r>
          <a:endParaRPr lang="en-US" dirty="0">
            <a:cs typeface="B Zar" pitchFamily="2" charset="-78"/>
          </a:endParaRPr>
        </a:p>
      </dgm:t>
    </dgm:pt>
    <dgm:pt modelId="{6EE51D9D-ABC7-42B6-9FF9-AD095985231C}" type="parTrans" cxnId="{48BAA752-300A-4BBD-978B-31651BD7BEE6}">
      <dgm:prSet/>
      <dgm:spPr/>
      <dgm:t>
        <a:bodyPr/>
        <a:lstStyle/>
        <a:p>
          <a:endParaRPr lang="en-US">
            <a:cs typeface="B Zar" pitchFamily="2" charset="-78"/>
          </a:endParaRPr>
        </a:p>
      </dgm:t>
    </dgm:pt>
    <dgm:pt modelId="{65A2B4D7-BA4E-4415-BE68-61EBDC14A217}" type="sibTrans" cxnId="{48BAA752-300A-4BBD-978B-31651BD7BEE6}">
      <dgm:prSet/>
      <dgm:spPr/>
      <dgm:t>
        <a:bodyPr/>
        <a:lstStyle/>
        <a:p>
          <a:endParaRPr lang="en-US">
            <a:cs typeface="B Zar" pitchFamily="2" charset="-78"/>
          </a:endParaRPr>
        </a:p>
      </dgm:t>
    </dgm:pt>
    <dgm:pt modelId="{53C4FB68-AD97-45A7-8C8C-1CB4361F9381}">
      <dgm:prSet/>
      <dgm:spPr/>
      <dgm:t>
        <a:bodyPr/>
        <a:lstStyle/>
        <a:p>
          <a:pPr rtl="1"/>
          <a:r>
            <a:rPr lang="fa-IR" dirty="0" smtClean="0">
              <a:cs typeface="B Zar" pitchFamily="2" charset="-78"/>
            </a:rPr>
            <a:t>عدم‌امکان دسترسی به پرداخت از طریق نظام بانکی</a:t>
          </a:r>
          <a:endParaRPr lang="en-US" dirty="0">
            <a:cs typeface="B Zar" pitchFamily="2" charset="-78"/>
          </a:endParaRPr>
        </a:p>
      </dgm:t>
    </dgm:pt>
    <dgm:pt modelId="{251134ED-A219-4506-B8E9-DAE4B20647FB}" type="parTrans" cxnId="{E5BBC283-D56C-4504-B866-C4DE6C06DA04}">
      <dgm:prSet/>
      <dgm:spPr/>
      <dgm:t>
        <a:bodyPr/>
        <a:lstStyle/>
        <a:p>
          <a:endParaRPr lang="en-US">
            <a:cs typeface="B Zar" pitchFamily="2" charset="-78"/>
          </a:endParaRPr>
        </a:p>
      </dgm:t>
    </dgm:pt>
    <dgm:pt modelId="{80C3211D-20FA-4AF2-8F73-8F1C12AB3E57}" type="sibTrans" cxnId="{E5BBC283-D56C-4504-B866-C4DE6C06DA04}">
      <dgm:prSet/>
      <dgm:spPr/>
      <dgm:t>
        <a:bodyPr/>
        <a:lstStyle/>
        <a:p>
          <a:endParaRPr lang="en-US">
            <a:cs typeface="B Zar" pitchFamily="2" charset="-78"/>
          </a:endParaRPr>
        </a:p>
      </dgm:t>
    </dgm:pt>
    <dgm:pt modelId="{B5BC5187-737E-4EE1-96C8-F4EB0BA661BB}">
      <dgm:prSet/>
      <dgm:spPr/>
      <dgm:t>
        <a:bodyPr/>
        <a:lstStyle/>
        <a:p>
          <a:pPr rtl="1"/>
          <a:r>
            <a:rPr lang="fa-IR" dirty="0" smtClean="0">
              <a:cs typeface="B Zar" pitchFamily="2" charset="-78"/>
            </a:rPr>
            <a:t>تحمل ریسک ارسال وجه نقد و تأخیر در دریافت وجوه</a:t>
          </a:r>
          <a:endParaRPr lang="en-US" dirty="0">
            <a:cs typeface="B Zar" pitchFamily="2" charset="-78"/>
          </a:endParaRPr>
        </a:p>
      </dgm:t>
    </dgm:pt>
    <dgm:pt modelId="{EDB4B66B-0555-4267-A22E-1DCDFC45F5DD}" type="parTrans" cxnId="{8970D921-94CE-4F69-94C1-282EBAE2BD01}">
      <dgm:prSet/>
      <dgm:spPr/>
      <dgm:t>
        <a:bodyPr/>
        <a:lstStyle/>
        <a:p>
          <a:endParaRPr lang="en-US">
            <a:cs typeface="B Zar" pitchFamily="2" charset="-78"/>
          </a:endParaRPr>
        </a:p>
      </dgm:t>
    </dgm:pt>
    <dgm:pt modelId="{DD6E3767-7DF7-4D7D-9011-6FDCAD69EE96}" type="sibTrans" cxnId="{8970D921-94CE-4F69-94C1-282EBAE2BD01}">
      <dgm:prSet/>
      <dgm:spPr/>
      <dgm:t>
        <a:bodyPr/>
        <a:lstStyle/>
        <a:p>
          <a:endParaRPr lang="en-US">
            <a:cs typeface="B Zar" pitchFamily="2" charset="-78"/>
          </a:endParaRPr>
        </a:p>
      </dgm:t>
    </dgm:pt>
    <dgm:pt modelId="{77376BFD-062C-4592-AA01-927ECCB379DF}">
      <dgm:prSet/>
      <dgm:spPr/>
      <dgm:t>
        <a:bodyPr/>
        <a:lstStyle/>
        <a:p>
          <a:pPr rtl="1"/>
          <a:r>
            <a:rPr lang="fa-IR" dirty="0" smtClean="0">
              <a:cs typeface="B Zar" pitchFamily="2" charset="-78"/>
            </a:rPr>
            <a:t>هزینه‌های مضاعف برای پرداخت‌های غیرمستقیم</a:t>
          </a:r>
          <a:endParaRPr lang="en-US" dirty="0">
            <a:cs typeface="B Zar" pitchFamily="2" charset="-78"/>
          </a:endParaRPr>
        </a:p>
      </dgm:t>
    </dgm:pt>
    <dgm:pt modelId="{9F3D8796-53EB-49CE-80DE-E5E203764E25}" type="parTrans" cxnId="{0357A567-CF59-4265-B545-6A413FB8738E}">
      <dgm:prSet/>
      <dgm:spPr/>
      <dgm:t>
        <a:bodyPr/>
        <a:lstStyle/>
        <a:p>
          <a:endParaRPr lang="en-US">
            <a:cs typeface="B Zar" pitchFamily="2" charset="-78"/>
          </a:endParaRPr>
        </a:p>
      </dgm:t>
    </dgm:pt>
    <dgm:pt modelId="{21895F07-A229-4FC9-8E3D-34457CB46484}" type="sibTrans" cxnId="{0357A567-CF59-4265-B545-6A413FB8738E}">
      <dgm:prSet/>
      <dgm:spPr/>
      <dgm:t>
        <a:bodyPr/>
        <a:lstStyle/>
        <a:p>
          <a:endParaRPr lang="en-US">
            <a:cs typeface="B Zar" pitchFamily="2" charset="-78"/>
          </a:endParaRPr>
        </a:p>
      </dgm:t>
    </dgm:pt>
    <dgm:pt modelId="{C7B3B0D2-EA98-45F0-8B5E-8727D9025C91}">
      <dgm:prSet/>
      <dgm:spPr/>
      <dgm:t>
        <a:bodyPr/>
        <a:lstStyle/>
        <a:p>
          <a:pPr rtl="1"/>
          <a:r>
            <a:rPr lang="fa-IR" dirty="0" smtClean="0">
              <a:cs typeface="B Zar" pitchFamily="2" charset="-78"/>
            </a:rPr>
            <a:t>هزینه‌های بالاتر بیمه و حمل و نقل</a:t>
          </a:r>
          <a:endParaRPr lang="en-US" dirty="0">
            <a:cs typeface="B Zar" pitchFamily="2" charset="-78"/>
          </a:endParaRPr>
        </a:p>
      </dgm:t>
    </dgm:pt>
    <dgm:pt modelId="{4A277721-56CA-4995-9056-3E55696661E2}" type="parTrans" cxnId="{08DB3D91-582E-4BBC-AD01-38D045FA7767}">
      <dgm:prSet/>
      <dgm:spPr/>
      <dgm:t>
        <a:bodyPr/>
        <a:lstStyle/>
        <a:p>
          <a:endParaRPr lang="en-US">
            <a:cs typeface="B Zar" pitchFamily="2" charset="-78"/>
          </a:endParaRPr>
        </a:p>
      </dgm:t>
    </dgm:pt>
    <dgm:pt modelId="{E6D118B9-55A2-4B43-B641-83F82E25049E}" type="sibTrans" cxnId="{08DB3D91-582E-4BBC-AD01-38D045FA7767}">
      <dgm:prSet/>
      <dgm:spPr/>
      <dgm:t>
        <a:bodyPr/>
        <a:lstStyle/>
        <a:p>
          <a:endParaRPr lang="en-US">
            <a:cs typeface="B Zar" pitchFamily="2" charset="-78"/>
          </a:endParaRPr>
        </a:p>
      </dgm:t>
    </dgm:pt>
    <dgm:pt modelId="{DF930EB3-DDE4-429B-90D6-F6406118D09B}" type="pres">
      <dgm:prSet presAssocID="{E8F68CB3-7FE8-4BAF-84CC-F6A357A54695}" presName="diagram" presStyleCnt="0">
        <dgm:presLayoutVars>
          <dgm:dir/>
          <dgm:resizeHandles val="exact"/>
        </dgm:presLayoutVars>
      </dgm:prSet>
      <dgm:spPr/>
      <dgm:t>
        <a:bodyPr/>
        <a:lstStyle/>
        <a:p>
          <a:endParaRPr lang="en-US"/>
        </a:p>
      </dgm:t>
    </dgm:pt>
    <dgm:pt modelId="{4794800C-5D0B-4452-85F2-09C120F2A4CA}" type="pres">
      <dgm:prSet presAssocID="{DFEEF3B0-032A-4337-B074-0A9653C71286}" presName="node" presStyleLbl="node1" presStyleIdx="0" presStyleCnt="5">
        <dgm:presLayoutVars>
          <dgm:bulletEnabled val="1"/>
        </dgm:presLayoutVars>
      </dgm:prSet>
      <dgm:spPr/>
      <dgm:t>
        <a:bodyPr/>
        <a:lstStyle/>
        <a:p>
          <a:endParaRPr lang="en-US"/>
        </a:p>
      </dgm:t>
    </dgm:pt>
    <dgm:pt modelId="{97720595-BB04-467A-9EA4-FD9C0716C9B1}" type="pres">
      <dgm:prSet presAssocID="{65A2B4D7-BA4E-4415-BE68-61EBDC14A217}" presName="sibTrans" presStyleCnt="0"/>
      <dgm:spPr/>
    </dgm:pt>
    <dgm:pt modelId="{B79AB06F-7BE6-4617-B64D-7826D6238689}" type="pres">
      <dgm:prSet presAssocID="{53C4FB68-AD97-45A7-8C8C-1CB4361F9381}" presName="node" presStyleLbl="node1" presStyleIdx="1" presStyleCnt="5">
        <dgm:presLayoutVars>
          <dgm:bulletEnabled val="1"/>
        </dgm:presLayoutVars>
      </dgm:prSet>
      <dgm:spPr/>
      <dgm:t>
        <a:bodyPr/>
        <a:lstStyle/>
        <a:p>
          <a:endParaRPr lang="en-US"/>
        </a:p>
      </dgm:t>
    </dgm:pt>
    <dgm:pt modelId="{0C3EBD02-011F-4EEA-AD1C-1FA8CFD50B0A}" type="pres">
      <dgm:prSet presAssocID="{80C3211D-20FA-4AF2-8F73-8F1C12AB3E57}" presName="sibTrans" presStyleCnt="0"/>
      <dgm:spPr/>
    </dgm:pt>
    <dgm:pt modelId="{39684E1C-A79C-4DC9-8E85-A8E23CF01975}" type="pres">
      <dgm:prSet presAssocID="{B5BC5187-737E-4EE1-96C8-F4EB0BA661BB}" presName="node" presStyleLbl="node1" presStyleIdx="2" presStyleCnt="5">
        <dgm:presLayoutVars>
          <dgm:bulletEnabled val="1"/>
        </dgm:presLayoutVars>
      </dgm:prSet>
      <dgm:spPr/>
      <dgm:t>
        <a:bodyPr/>
        <a:lstStyle/>
        <a:p>
          <a:endParaRPr lang="en-US"/>
        </a:p>
      </dgm:t>
    </dgm:pt>
    <dgm:pt modelId="{DC7570A3-B6C0-4D0A-AB1F-2DAF9C7E1260}" type="pres">
      <dgm:prSet presAssocID="{DD6E3767-7DF7-4D7D-9011-6FDCAD69EE96}" presName="sibTrans" presStyleCnt="0"/>
      <dgm:spPr/>
    </dgm:pt>
    <dgm:pt modelId="{2F9F59C3-BD8A-429B-851A-E5F79CD4286D}" type="pres">
      <dgm:prSet presAssocID="{77376BFD-062C-4592-AA01-927ECCB379DF}" presName="node" presStyleLbl="node1" presStyleIdx="3" presStyleCnt="5">
        <dgm:presLayoutVars>
          <dgm:bulletEnabled val="1"/>
        </dgm:presLayoutVars>
      </dgm:prSet>
      <dgm:spPr/>
      <dgm:t>
        <a:bodyPr/>
        <a:lstStyle/>
        <a:p>
          <a:endParaRPr lang="en-US"/>
        </a:p>
      </dgm:t>
    </dgm:pt>
    <dgm:pt modelId="{8CE6DF0F-FC9E-4032-B81A-545ABC847CC0}" type="pres">
      <dgm:prSet presAssocID="{21895F07-A229-4FC9-8E3D-34457CB46484}" presName="sibTrans" presStyleCnt="0"/>
      <dgm:spPr/>
    </dgm:pt>
    <dgm:pt modelId="{A7DFAB95-83F3-4F4B-9DE4-F98B04E536FF}" type="pres">
      <dgm:prSet presAssocID="{C7B3B0D2-EA98-45F0-8B5E-8727D9025C91}" presName="node" presStyleLbl="node1" presStyleIdx="4" presStyleCnt="5">
        <dgm:presLayoutVars>
          <dgm:bulletEnabled val="1"/>
        </dgm:presLayoutVars>
      </dgm:prSet>
      <dgm:spPr/>
      <dgm:t>
        <a:bodyPr/>
        <a:lstStyle/>
        <a:p>
          <a:endParaRPr lang="en-US"/>
        </a:p>
      </dgm:t>
    </dgm:pt>
  </dgm:ptLst>
  <dgm:cxnLst>
    <dgm:cxn modelId="{CDBF6A8F-0A67-4713-952F-1A4F913F55F1}" type="presOf" srcId="{DFEEF3B0-032A-4337-B074-0A9653C71286}" destId="{4794800C-5D0B-4452-85F2-09C120F2A4CA}" srcOrd="0" destOrd="0" presId="urn:microsoft.com/office/officeart/2005/8/layout/default#1"/>
    <dgm:cxn modelId="{48BAA752-300A-4BBD-978B-31651BD7BEE6}" srcId="{E8F68CB3-7FE8-4BAF-84CC-F6A357A54695}" destId="{DFEEF3B0-032A-4337-B074-0A9653C71286}" srcOrd="0" destOrd="0" parTransId="{6EE51D9D-ABC7-42B6-9FF9-AD095985231C}" sibTransId="{65A2B4D7-BA4E-4415-BE68-61EBDC14A217}"/>
    <dgm:cxn modelId="{21CE12A9-7B1C-42E5-A4CA-67118BBC5741}" type="presOf" srcId="{77376BFD-062C-4592-AA01-927ECCB379DF}" destId="{2F9F59C3-BD8A-429B-851A-E5F79CD4286D}" srcOrd="0" destOrd="0" presId="urn:microsoft.com/office/officeart/2005/8/layout/default#1"/>
    <dgm:cxn modelId="{ACD8E6A0-B50F-465C-8EE8-ECBBAD3D6572}" type="presOf" srcId="{B5BC5187-737E-4EE1-96C8-F4EB0BA661BB}" destId="{39684E1C-A79C-4DC9-8E85-A8E23CF01975}" srcOrd="0" destOrd="0" presId="urn:microsoft.com/office/officeart/2005/8/layout/default#1"/>
    <dgm:cxn modelId="{0357A567-CF59-4265-B545-6A413FB8738E}" srcId="{E8F68CB3-7FE8-4BAF-84CC-F6A357A54695}" destId="{77376BFD-062C-4592-AA01-927ECCB379DF}" srcOrd="3" destOrd="0" parTransId="{9F3D8796-53EB-49CE-80DE-E5E203764E25}" sibTransId="{21895F07-A229-4FC9-8E3D-34457CB46484}"/>
    <dgm:cxn modelId="{08DB3D91-582E-4BBC-AD01-38D045FA7767}" srcId="{E8F68CB3-7FE8-4BAF-84CC-F6A357A54695}" destId="{C7B3B0D2-EA98-45F0-8B5E-8727D9025C91}" srcOrd="4" destOrd="0" parTransId="{4A277721-56CA-4995-9056-3E55696661E2}" sibTransId="{E6D118B9-55A2-4B43-B641-83F82E25049E}"/>
    <dgm:cxn modelId="{8970D921-94CE-4F69-94C1-282EBAE2BD01}" srcId="{E8F68CB3-7FE8-4BAF-84CC-F6A357A54695}" destId="{B5BC5187-737E-4EE1-96C8-F4EB0BA661BB}" srcOrd="2" destOrd="0" parTransId="{EDB4B66B-0555-4267-A22E-1DCDFC45F5DD}" sibTransId="{DD6E3767-7DF7-4D7D-9011-6FDCAD69EE96}"/>
    <dgm:cxn modelId="{316C8908-D122-4666-BB31-7C3CAD8310AF}" type="presOf" srcId="{53C4FB68-AD97-45A7-8C8C-1CB4361F9381}" destId="{B79AB06F-7BE6-4617-B64D-7826D6238689}" srcOrd="0" destOrd="0" presId="urn:microsoft.com/office/officeart/2005/8/layout/default#1"/>
    <dgm:cxn modelId="{E5BBC283-D56C-4504-B866-C4DE6C06DA04}" srcId="{E8F68CB3-7FE8-4BAF-84CC-F6A357A54695}" destId="{53C4FB68-AD97-45A7-8C8C-1CB4361F9381}" srcOrd="1" destOrd="0" parTransId="{251134ED-A219-4506-B8E9-DAE4B20647FB}" sibTransId="{80C3211D-20FA-4AF2-8F73-8F1C12AB3E57}"/>
    <dgm:cxn modelId="{C3FD2E4B-99DB-4340-ADB9-9E07E1B9E1CA}" type="presOf" srcId="{C7B3B0D2-EA98-45F0-8B5E-8727D9025C91}" destId="{A7DFAB95-83F3-4F4B-9DE4-F98B04E536FF}" srcOrd="0" destOrd="0" presId="urn:microsoft.com/office/officeart/2005/8/layout/default#1"/>
    <dgm:cxn modelId="{078D51A7-46F6-49D9-A834-8174DE787E84}" type="presOf" srcId="{E8F68CB3-7FE8-4BAF-84CC-F6A357A54695}" destId="{DF930EB3-DDE4-429B-90D6-F6406118D09B}" srcOrd="0" destOrd="0" presId="urn:microsoft.com/office/officeart/2005/8/layout/default#1"/>
    <dgm:cxn modelId="{70D0B583-FD99-43BC-B8B5-B2A6272FF384}" type="presParOf" srcId="{DF930EB3-DDE4-429B-90D6-F6406118D09B}" destId="{4794800C-5D0B-4452-85F2-09C120F2A4CA}" srcOrd="0" destOrd="0" presId="urn:microsoft.com/office/officeart/2005/8/layout/default#1"/>
    <dgm:cxn modelId="{742F908E-85F4-4242-9865-70BD771D8BDC}" type="presParOf" srcId="{DF930EB3-DDE4-429B-90D6-F6406118D09B}" destId="{97720595-BB04-467A-9EA4-FD9C0716C9B1}" srcOrd="1" destOrd="0" presId="urn:microsoft.com/office/officeart/2005/8/layout/default#1"/>
    <dgm:cxn modelId="{04446857-B2DA-482E-A957-FEBAC2B8DE3A}" type="presParOf" srcId="{DF930EB3-DDE4-429B-90D6-F6406118D09B}" destId="{B79AB06F-7BE6-4617-B64D-7826D6238689}" srcOrd="2" destOrd="0" presId="urn:microsoft.com/office/officeart/2005/8/layout/default#1"/>
    <dgm:cxn modelId="{83694281-67BD-46BD-A105-D71188396CC6}" type="presParOf" srcId="{DF930EB3-DDE4-429B-90D6-F6406118D09B}" destId="{0C3EBD02-011F-4EEA-AD1C-1FA8CFD50B0A}" srcOrd="3" destOrd="0" presId="urn:microsoft.com/office/officeart/2005/8/layout/default#1"/>
    <dgm:cxn modelId="{5DF85EB2-4145-4513-92C5-CD5D3F7922DD}" type="presParOf" srcId="{DF930EB3-DDE4-429B-90D6-F6406118D09B}" destId="{39684E1C-A79C-4DC9-8E85-A8E23CF01975}" srcOrd="4" destOrd="0" presId="urn:microsoft.com/office/officeart/2005/8/layout/default#1"/>
    <dgm:cxn modelId="{06E677B2-C707-454A-B039-FB8A1D71F26C}" type="presParOf" srcId="{DF930EB3-DDE4-429B-90D6-F6406118D09B}" destId="{DC7570A3-B6C0-4D0A-AB1F-2DAF9C7E1260}" srcOrd="5" destOrd="0" presId="urn:microsoft.com/office/officeart/2005/8/layout/default#1"/>
    <dgm:cxn modelId="{3C327DB9-52A0-47DE-977C-7DDAA9927CFD}" type="presParOf" srcId="{DF930EB3-DDE4-429B-90D6-F6406118D09B}" destId="{2F9F59C3-BD8A-429B-851A-E5F79CD4286D}" srcOrd="6" destOrd="0" presId="urn:microsoft.com/office/officeart/2005/8/layout/default#1"/>
    <dgm:cxn modelId="{0E9D9237-9E20-48A6-8473-D6B07FB8B827}" type="presParOf" srcId="{DF930EB3-DDE4-429B-90D6-F6406118D09B}" destId="{8CE6DF0F-FC9E-4032-B81A-545ABC847CC0}" srcOrd="7" destOrd="0" presId="urn:microsoft.com/office/officeart/2005/8/layout/default#1"/>
    <dgm:cxn modelId="{F32124A9-F06F-4CBA-BF54-6C9BFCDD8E51}" type="presParOf" srcId="{DF930EB3-DDE4-429B-90D6-F6406118D09B}" destId="{A7DFAB95-83F3-4F4B-9DE4-F98B04E536FF}" srcOrd="8"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E18A3F50-A3E9-49B9-B371-0880FE165BAF}" type="doc">
      <dgm:prSet loTypeId="urn:microsoft.com/office/officeart/2005/8/layout/default#2" loCatId="list" qsTypeId="urn:microsoft.com/office/officeart/2005/8/quickstyle/3d4" qsCatId="3D" csTypeId="urn:microsoft.com/office/officeart/2005/8/colors/accent0_3" csCatId="mainScheme"/>
      <dgm:spPr/>
      <dgm:t>
        <a:bodyPr/>
        <a:lstStyle/>
        <a:p>
          <a:endParaRPr lang="en-US"/>
        </a:p>
      </dgm:t>
    </dgm:pt>
    <dgm:pt modelId="{94891A20-07EB-46E5-BA9B-C5D3B0F976DD}">
      <dgm:prSet/>
      <dgm:spPr/>
      <dgm:t>
        <a:bodyPr/>
        <a:lstStyle/>
        <a:p>
          <a:pPr rtl="1"/>
          <a:r>
            <a:rPr lang="fa-IR" dirty="0" smtClean="0">
              <a:cs typeface="B Zar" pitchFamily="2" charset="-78"/>
            </a:rPr>
            <a:t>قیمت‌های خرید بالاتر به بهانۀ تحریم</a:t>
          </a:r>
          <a:endParaRPr lang="en-US" dirty="0">
            <a:cs typeface="B Zar" pitchFamily="2" charset="-78"/>
          </a:endParaRPr>
        </a:p>
      </dgm:t>
    </dgm:pt>
    <dgm:pt modelId="{5896D466-BB7E-4217-B0A7-A42D1FE6D915}" type="parTrans" cxnId="{3BC0CFC0-202A-46EA-8B92-9E9B505FEE60}">
      <dgm:prSet/>
      <dgm:spPr/>
      <dgm:t>
        <a:bodyPr/>
        <a:lstStyle/>
        <a:p>
          <a:endParaRPr lang="en-US">
            <a:cs typeface="B Zar" pitchFamily="2" charset="-78"/>
          </a:endParaRPr>
        </a:p>
      </dgm:t>
    </dgm:pt>
    <dgm:pt modelId="{F4746F26-B38C-4CD8-9ECE-2BB56C40F4A6}" type="sibTrans" cxnId="{3BC0CFC0-202A-46EA-8B92-9E9B505FEE60}">
      <dgm:prSet/>
      <dgm:spPr/>
      <dgm:t>
        <a:bodyPr/>
        <a:lstStyle/>
        <a:p>
          <a:endParaRPr lang="en-US">
            <a:cs typeface="B Zar" pitchFamily="2" charset="-78"/>
          </a:endParaRPr>
        </a:p>
      </dgm:t>
    </dgm:pt>
    <dgm:pt modelId="{C9A6629D-6133-44FF-AF6F-33DB1D404BEA}">
      <dgm:prSet/>
      <dgm:spPr/>
      <dgm:t>
        <a:bodyPr/>
        <a:lstStyle/>
        <a:p>
          <a:pPr rtl="1"/>
          <a:r>
            <a:rPr lang="fa-IR" dirty="0" smtClean="0">
              <a:cs typeface="B Zar" pitchFamily="2" charset="-78"/>
            </a:rPr>
            <a:t>ریسک ضبط کالاها یا وجوه ارسالی</a:t>
          </a:r>
          <a:endParaRPr lang="en-US" dirty="0">
            <a:cs typeface="B Zar" pitchFamily="2" charset="-78"/>
          </a:endParaRPr>
        </a:p>
      </dgm:t>
    </dgm:pt>
    <dgm:pt modelId="{D8117495-E304-496A-AAA4-C083AC09A071}" type="parTrans" cxnId="{D44A1C44-799C-4590-BDEE-9CCDF3484C8C}">
      <dgm:prSet/>
      <dgm:spPr/>
      <dgm:t>
        <a:bodyPr/>
        <a:lstStyle/>
        <a:p>
          <a:endParaRPr lang="en-US">
            <a:cs typeface="B Zar" pitchFamily="2" charset="-78"/>
          </a:endParaRPr>
        </a:p>
      </dgm:t>
    </dgm:pt>
    <dgm:pt modelId="{5D10F8C9-D6B1-442C-AA50-47743EAFEC8A}" type="sibTrans" cxnId="{D44A1C44-799C-4590-BDEE-9CCDF3484C8C}">
      <dgm:prSet/>
      <dgm:spPr/>
      <dgm:t>
        <a:bodyPr/>
        <a:lstStyle/>
        <a:p>
          <a:endParaRPr lang="en-US">
            <a:cs typeface="B Zar" pitchFamily="2" charset="-78"/>
          </a:endParaRPr>
        </a:p>
      </dgm:t>
    </dgm:pt>
    <dgm:pt modelId="{B47D786A-CF8A-4791-AB30-81A5A0F51CAA}">
      <dgm:prSet/>
      <dgm:spPr/>
      <dgm:t>
        <a:bodyPr/>
        <a:lstStyle/>
        <a:p>
          <a:pPr rtl="1"/>
          <a:r>
            <a:rPr lang="fa-IR" dirty="0" smtClean="0">
              <a:cs typeface="B Zar" pitchFamily="2" charset="-78"/>
            </a:rPr>
            <a:t>کاهش توان چانه‌زنی به‌دلیل محدودیت تعداد فروشندگان یا خریداران</a:t>
          </a:r>
          <a:endParaRPr lang="en-US" dirty="0">
            <a:cs typeface="B Zar" pitchFamily="2" charset="-78"/>
          </a:endParaRPr>
        </a:p>
      </dgm:t>
    </dgm:pt>
    <dgm:pt modelId="{7370F857-8790-41D7-B5DA-B86C9ACB6588}" type="parTrans" cxnId="{6FB1C845-AF00-42AF-B9AF-038E8D8B540B}">
      <dgm:prSet/>
      <dgm:spPr/>
      <dgm:t>
        <a:bodyPr/>
        <a:lstStyle/>
        <a:p>
          <a:endParaRPr lang="en-US">
            <a:cs typeface="B Zar" pitchFamily="2" charset="-78"/>
          </a:endParaRPr>
        </a:p>
      </dgm:t>
    </dgm:pt>
    <dgm:pt modelId="{50F14FF1-5C56-47EB-92D0-C6735567017E}" type="sibTrans" cxnId="{6FB1C845-AF00-42AF-B9AF-038E8D8B540B}">
      <dgm:prSet/>
      <dgm:spPr/>
      <dgm:t>
        <a:bodyPr/>
        <a:lstStyle/>
        <a:p>
          <a:endParaRPr lang="en-US">
            <a:cs typeface="B Zar" pitchFamily="2" charset="-78"/>
          </a:endParaRPr>
        </a:p>
      </dgm:t>
    </dgm:pt>
    <dgm:pt modelId="{6BBF9711-EF8F-496E-AD6B-AC74D487F078}">
      <dgm:prSet/>
      <dgm:spPr/>
      <dgm:t>
        <a:bodyPr/>
        <a:lstStyle/>
        <a:p>
          <a:pPr rtl="1"/>
          <a:r>
            <a:rPr lang="fa-IR" dirty="0" smtClean="0">
              <a:cs typeface="B Zar" pitchFamily="2" charset="-78"/>
            </a:rPr>
            <a:t>تأخیرها و هزینه‌های بهره و انبارداری بالاتر</a:t>
          </a:r>
          <a:endParaRPr lang="en-US" dirty="0">
            <a:cs typeface="B Zar" pitchFamily="2" charset="-78"/>
          </a:endParaRPr>
        </a:p>
      </dgm:t>
    </dgm:pt>
    <dgm:pt modelId="{2B744C50-FBC8-49BC-B4E6-499F11469E72}" type="parTrans" cxnId="{24E6272C-1E66-4454-9DAB-AA988B917C09}">
      <dgm:prSet/>
      <dgm:spPr/>
      <dgm:t>
        <a:bodyPr/>
        <a:lstStyle/>
        <a:p>
          <a:endParaRPr lang="en-US">
            <a:cs typeface="B Zar" pitchFamily="2" charset="-78"/>
          </a:endParaRPr>
        </a:p>
      </dgm:t>
    </dgm:pt>
    <dgm:pt modelId="{C0867E16-813F-4CDB-B06F-1D8B1BBD59DC}" type="sibTrans" cxnId="{24E6272C-1E66-4454-9DAB-AA988B917C09}">
      <dgm:prSet/>
      <dgm:spPr/>
      <dgm:t>
        <a:bodyPr/>
        <a:lstStyle/>
        <a:p>
          <a:endParaRPr lang="en-US">
            <a:cs typeface="B Zar" pitchFamily="2" charset="-78"/>
          </a:endParaRPr>
        </a:p>
      </dgm:t>
    </dgm:pt>
    <dgm:pt modelId="{EEED70F6-648C-421D-A82E-FFECC9539EDF}">
      <dgm:prSet/>
      <dgm:spPr/>
      <dgm:t>
        <a:bodyPr/>
        <a:lstStyle/>
        <a:p>
          <a:pPr rtl="1"/>
          <a:r>
            <a:rPr lang="fa-IR" dirty="0" smtClean="0">
              <a:cs typeface="B Zar" pitchFamily="2" charset="-78"/>
            </a:rPr>
            <a:t>عدم دسترسی به منابع مالی تأمین‌کنندۀ صادرات  یا واردات با هزینۀ معقول</a:t>
          </a:r>
          <a:endParaRPr lang="en-US" dirty="0">
            <a:cs typeface="B Zar" pitchFamily="2" charset="-78"/>
          </a:endParaRPr>
        </a:p>
      </dgm:t>
    </dgm:pt>
    <dgm:pt modelId="{7E3B8522-4183-4A26-B534-7F7E92264521}" type="parTrans" cxnId="{BE9332AD-8906-4900-89C1-9F5D58D0C23E}">
      <dgm:prSet/>
      <dgm:spPr/>
      <dgm:t>
        <a:bodyPr/>
        <a:lstStyle/>
        <a:p>
          <a:endParaRPr lang="en-US">
            <a:cs typeface="B Zar" pitchFamily="2" charset="-78"/>
          </a:endParaRPr>
        </a:p>
      </dgm:t>
    </dgm:pt>
    <dgm:pt modelId="{269AF225-0736-4FFD-8FD8-AF026E2C49D9}" type="sibTrans" cxnId="{BE9332AD-8906-4900-89C1-9F5D58D0C23E}">
      <dgm:prSet/>
      <dgm:spPr/>
      <dgm:t>
        <a:bodyPr/>
        <a:lstStyle/>
        <a:p>
          <a:endParaRPr lang="en-US">
            <a:cs typeface="B Zar" pitchFamily="2" charset="-78"/>
          </a:endParaRPr>
        </a:p>
      </dgm:t>
    </dgm:pt>
    <dgm:pt modelId="{D47A2948-E07A-4556-93DB-F62DCF261053}" type="pres">
      <dgm:prSet presAssocID="{E18A3F50-A3E9-49B9-B371-0880FE165BAF}" presName="diagram" presStyleCnt="0">
        <dgm:presLayoutVars>
          <dgm:dir/>
          <dgm:resizeHandles val="exact"/>
        </dgm:presLayoutVars>
      </dgm:prSet>
      <dgm:spPr/>
      <dgm:t>
        <a:bodyPr/>
        <a:lstStyle/>
        <a:p>
          <a:endParaRPr lang="en-US"/>
        </a:p>
      </dgm:t>
    </dgm:pt>
    <dgm:pt modelId="{AF41B70A-F095-4711-BD34-1C2A732D2DEF}" type="pres">
      <dgm:prSet presAssocID="{94891A20-07EB-46E5-BA9B-C5D3B0F976DD}" presName="node" presStyleLbl="node1" presStyleIdx="0" presStyleCnt="5">
        <dgm:presLayoutVars>
          <dgm:bulletEnabled val="1"/>
        </dgm:presLayoutVars>
      </dgm:prSet>
      <dgm:spPr/>
      <dgm:t>
        <a:bodyPr/>
        <a:lstStyle/>
        <a:p>
          <a:endParaRPr lang="en-US"/>
        </a:p>
      </dgm:t>
    </dgm:pt>
    <dgm:pt modelId="{940F2917-3D58-43B5-94F3-35E66A7638B4}" type="pres">
      <dgm:prSet presAssocID="{F4746F26-B38C-4CD8-9ECE-2BB56C40F4A6}" presName="sibTrans" presStyleCnt="0"/>
      <dgm:spPr/>
    </dgm:pt>
    <dgm:pt modelId="{C90E7A02-EC43-4E81-937F-42962A7283F4}" type="pres">
      <dgm:prSet presAssocID="{C9A6629D-6133-44FF-AF6F-33DB1D404BEA}" presName="node" presStyleLbl="node1" presStyleIdx="1" presStyleCnt="5">
        <dgm:presLayoutVars>
          <dgm:bulletEnabled val="1"/>
        </dgm:presLayoutVars>
      </dgm:prSet>
      <dgm:spPr/>
      <dgm:t>
        <a:bodyPr/>
        <a:lstStyle/>
        <a:p>
          <a:endParaRPr lang="en-US"/>
        </a:p>
      </dgm:t>
    </dgm:pt>
    <dgm:pt modelId="{D6885ADA-2A63-408C-A671-D65E109B856A}" type="pres">
      <dgm:prSet presAssocID="{5D10F8C9-D6B1-442C-AA50-47743EAFEC8A}" presName="sibTrans" presStyleCnt="0"/>
      <dgm:spPr/>
    </dgm:pt>
    <dgm:pt modelId="{7A4C9715-B64A-42E7-8159-F13998B4B835}" type="pres">
      <dgm:prSet presAssocID="{B47D786A-CF8A-4791-AB30-81A5A0F51CAA}" presName="node" presStyleLbl="node1" presStyleIdx="2" presStyleCnt="5">
        <dgm:presLayoutVars>
          <dgm:bulletEnabled val="1"/>
        </dgm:presLayoutVars>
      </dgm:prSet>
      <dgm:spPr/>
      <dgm:t>
        <a:bodyPr/>
        <a:lstStyle/>
        <a:p>
          <a:endParaRPr lang="en-US"/>
        </a:p>
      </dgm:t>
    </dgm:pt>
    <dgm:pt modelId="{80051757-1059-429B-A878-8C5EE2EDADBA}" type="pres">
      <dgm:prSet presAssocID="{50F14FF1-5C56-47EB-92D0-C6735567017E}" presName="sibTrans" presStyleCnt="0"/>
      <dgm:spPr/>
    </dgm:pt>
    <dgm:pt modelId="{9911E347-CB9B-4E85-9124-81877B292065}" type="pres">
      <dgm:prSet presAssocID="{6BBF9711-EF8F-496E-AD6B-AC74D487F078}" presName="node" presStyleLbl="node1" presStyleIdx="3" presStyleCnt="5">
        <dgm:presLayoutVars>
          <dgm:bulletEnabled val="1"/>
        </dgm:presLayoutVars>
      </dgm:prSet>
      <dgm:spPr/>
      <dgm:t>
        <a:bodyPr/>
        <a:lstStyle/>
        <a:p>
          <a:endParaRPr lang="en-US"/>
        </a:p>
      </dgm:t>
    </dgm:pt>
    <dgm:pt modelId="{050D41B2-3605-4A2E-8F4B-A36F333D9C78}" type="pres">
      <dgm:prSet presAssocID="{C0867E16-813F-4CDB-B06F-1D8B1BBD59DC}" presName="sibTrans" presStyleCnt="0"/>
      <dgm:spPr/>
    </dgm:pt>
    <dgm:pt modelId="{3745F1CB-9D55-4F59-B564-C953F21DC2CC}" type="pres">
      <dgm:prSet presAssocID="{EEED70F6-648C-421D-A82E-FFECC9539EDF}" presName="node" presStyleLbl="node1" presStyleIdx="4" presStyleCnt="5">
        <dgm:presLayoutVars>
          <dgm:bulletEnabled val="1"/>
        </dgm:presLayoutVars>
      </dgm:prSet>
      <dgm:spPr/>
      <dgm:t>
        <a:bodyPr/>
        <a:lstStyle/>
        <a:p>
          <a:endParaRPr lang="en-US"/>
        </a:p>
      </dgm:t>
    </dgm:pt>
  </dgm:ptLst>
  <dgm:cxnLst>
    <dgm:cxn modelId="{BE9332AD-8906-4900-89C1-9F5D58D0C23E}" srcId="{E18A3F50-A3E9-49B9-B371-0880FE165BAF}" destId="{EEED70F6-648C-421D-A82E-FFECC9539EDF}" srcOrd="4" destOrd="0" parTransId="{7E3B8522-4183-4A26-B534-7F7E92264521}" sibTransId="{269AF225-0736-4FFD-8FD8-AF026E2C49D9}"/>
    <dgm:cxn modelId="{6FB1C845-AF00-42AF-B9AF-038E8D8B540B}" srcId="{E18A3F50-A3E9-49B9-B371-0880FE165BAF}" destId="{B47D786A-CF8A-4791-AB30-81A5A0F51CAA}" srcOrd="2" destOrd="0" parTransId="{7370F857-8790-41D7-B5DA-B86C9ACB6588}" sibTransId="{50F14FF1-5C56-47EB-92D0-C6735567017E}"/>
    <dgm:cxn modelId="{4859F678-9C59-4EAF-A1B2-7F704F8CC2BD}" type="presOf" srcId="{EEED70F6-648C-421D-A82E-FFECC9539EDF}" destId="{3745F1CB-9D55-4F59-B564-C953F21DC2CC}" srcOrd="0" destOrd="0" presId="urn:microsoft.com/office/officeart/2005/8/layout/default#2"/>
    <dgm:cxn modelId="{72517946-D200-47E3-8750-A0544F2C618E}" type="presOf" srcId="{C9A6629D-6133-44FF-AF6F-33DB1D404BEA}" destId="{C90E7A02-EC43-4E81-937F-42962A7283F4}" srcOrd="0" destOrd="0" presId="urn:microsoft.com/office/officeart/2005/8/layout/default#2"/>
    <dgm:cxn modelId="{C4179420-C0F4-4B62-9717-FBBE51F67826}" type="presOf" srcId="{B47D786A-CF8A-4791-AB30-81A5A0F51CAA}" destId="{7A4C9715-B64A-42E7-8159-F13998B4B835}" srcOrd="0" destOrd="0" presId="urn:microsoft.com/office/officeart/2005/8/layout/default#2"/>
    <dgm:cxn modelId="{38F8343C-24F6-424B-8E54-5EFFD3EA6091}" type="presOf" srcId="{94891A20-07EB-46E5-BA9B-C5D3B0F976DD}" destId="{AF41B70A-F095-4711-BD34-1C2A732D2DEF}" srcOrd="0" destOrd="0" presId="urn:microsoft.com/office/officeart/2005/8/layout/default#2"/>
    <dgm:cxn modelId="{3BC0CFC0-202A-46EA-8B92-9E9B505FEE60}" srcId="{E18A3F50-A3E9-49B9-B371-0880FE165BAF}" destId="{94891A20-07EB-46E5-BA9B-C5D3B0F976DD}" srcOrd="0" destOrd="0" parTransId="{5896D466-BB7E-4217-B0A7-A42D1FE6D915}" sibTransId="{F4746F26-B38C-4CD8-9ECE-2BB56C40F4A6}"/>
    <dgm:cxn modelId="{D44A1C44-799C-4590-BDEE-9CCDF3484C8C}" srcId="{E18A3F50-A3E9-49B9-B371-0880FE165BAF}" destId="{C9A6629D-6133-44FF-AF6F-33DB1D404BEA}" srcOrd="1" destOrd="0" parTransId="{D8117495-E304-496A-AAA4-C083AC09A071}" sibTransId="{5D10F8C9-D6B1-442C-AA50-47743EAFEC8A}"/>
    <dgm:cxn modelId="{42FB5D2C-0827-4C27-8F2C-B77DCB870018}" type="presOf" srcId="{E18A3F50-A3E9-49B9-B371-0880FE165BAF}" destId="{D47A2948-E07A-4556-93DB-F62DCF261053}" srcOrd="0" destOrd="0" presId="urn:microsoft.com/office/officeart/2005/8/layout/default#2"/>
    <dgm:cxn modelId="{24E6272C-1E66-4454-9DAB-AA988B917C09}" srcId="{E18A3F50-A3E9-49B9-B371-0880FE165BAF}" destId="{6BBF9711-EF8F-496E-AD6B-AC74D487F078}" srcOrd="3" destOrd="0" parTransId="{2B744C50-FBC8-49BC-B4E6-499F11469E72}" sibTransId="{C0867E16-813F-4CDB-B06F-1D8B1BBD59DC}"/>
    <dgm:cxn modelId="{9E7E37B4-0E1F-4ADE-9DF8-3503D419FC8B}" type="presOf" srcId="{6BBF9711-EF8F-496E-AD6B-AC74D487F078}" destId="{9911E347-CB9B-4E85-9124-81877B292065}" srcOrd="0" destOrd="0" presId="urn:microsoft.com/office/officeart/2005/8/layout/default#2"/>
    <dgm:cxn modelId="{46F33BB5-C548-494E-A3E0-66B4293C445F}" type="presParOf" srcId="{D47A2948-E07A-4556-93DB-F62DCF261053}" destId="{AF41B70A-F095-4711-BD34-1C2A732D2DEF}" srcOrd="0" destOrd="0" presId="urn:microsoft.com/office/officeart/2005/8/layout/default#2"/>
    <dgm:cxn modelId="{2F39B222-7B07-4920-B034-F631FB80548C}" type="presParOf" srcId="{D47A2948-E07A-4556-93DB-F62DCF261053}" destId="{940F2917-3D58-43B5-94F3-35E66A7638B4}" srcOrd="1" destOrd="0" presId="urn:microsoft.com/office/officeart/2005/8/layout/default#2"/>
    <dgm:cxn modelId="{064B5FCE-E284-4FDE-8EEF-953428B8F039}" type="presParOf" srcId="{D47A2948-E07A-4556-93DB-F62DCF261053}" destId="{C90E7A02-EC43-4E81-937F-42962A7283F4}" srcOrd="2" destOrd="0" presId="urn:microsoft.com/office/officeart/2005/8/layout/default#2"/>
    <dgm:cxn modelId="{CBD60A3A-E955-4C13-B0E6-C2A03A84E4FA}" type="presParOf" srcId="{D47A2948-E07A-4556-93DB-F62DCF261053}" destId="{D6885ADA-2A63-408C-A671-D65E109B856A}" srcOrd="3" destOrd="0" presId="urn:microsoft.com/office/officeart/2005/8/layout/default#2"/>
    <dgm:cxn modelId="{E44B62EA-E868-4FD9-A800-40F46CC44C47}" type="presParOf" srcId="{D47A2948-E07A-4556-93DB-F62DCF261053}" destId="{7A4C9715-B64A-42E7-8159-F13998B4B835}" srcOrd="4" destOrd="0" presId="urn:microsoft.com/office/officeart/2005/8/layout/default#2"/>
    <dgm:cxn modelId="{05A98CC6-3A23-4D3D-A668-69057DB30B4E}" type="presParOf" srcId="{D47A2948-E07A-4556-93DB-F62DCF261053}" destId="{80051757-1059-429B-A878-8C5EE2EDADBA}" srcOrd="5" destOrd="0" presId="urn:microsoft.com/office/officeart/2005/8/layout/default#2"/>
    <dgm:cxn modelId="{25CDEEA0-1CA2-4CE9-9A5B-087A60038CBB}" type="presParOf" srcId="{D47A2948-E07A-4556-93DB-F62DCF261053}" destId="{9911E347-CB9B-4E85-9124-81877B292065}" srcOrd="6" destOrd="0" presId="urn:microsoft.com/office/officeart/2005/8/layout/default#2"/>
    <dgm:cxn modelId="{47C2C7FF-A819-495C-83CD-30CF585BAEF9}" type="presParOf" srcId="{D47A2948-E07A-4556-93DB-F62DCF261053}" destId="{050D41B2-3605-4A2E-8F4B-A36F333D9C78}" srcOrd="7" destOrd="0" presId="urn:microsoft.com/office/officeart/2005/8/layout/default#2"/>
    <dgm:cxn modelId="{C022F11C-A233-4284-89AC-D90A69F245E0}" type="presParOf" srcId="{D47A2948-E07A-4556-93DB-F62DCF261053}" destId="{3745F1CB-9D55-4F59-B564-C953F21DC2CC}" srcOrd="8" destOrd="0" presId="urn:microsoft.com/office/officeart/2005/8/layout/defaul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77E074C4-3349-4DA9-A8B4-0BE2E3962725}" type="doc">
      <dgm:prSet loTypeId="urn:microsoft.com/office/officeart/2005/8/layout/bProcess2" loCatId="process" qsTypeId="urn:microsoft.com/office/officeart/2005/8/quickstyle/simple5" qsCatId="simple" csTypeId="urn:microsoft.com/office/officeart/2005/8/colors/accent1_2" csCatId="accent1"/>
      <dgm:spPr/>
      <dgm:t>
        <a:bodyPr/>
        <a:lstStyle/>
        <a:p>
          <a:endParaRPr lang="en-US"/>
        </a:p>
      </dgm:t>
    </dgm:pt>
    <dgm:pt modelId="{5003F93C-179D-4F05-8A83-296A9EDACA48}">
      <dgm:prSet/>
      <dgm:spPr/>
      <dgm:t>
        <a:bodyPr/>
        <a:lstStyle/>
        <a:p>
          <a:pPr algn="ctr" rtl="1"/>
          <a:r>
            <a:rPr lang="fa-IR" dirty="0" smtClean="0">
              <a:cs typeface="B Zar" pitchFamily="2" charset="-78"/>
            </a:rPr>
            <a:t>برای مدیریت صحیح تحریم‌ها می‌باید تحریم‌ها را به‌درستی شناسایی کرد.</a:t>
          </a:r>
          <a:endParaRPr lang="en-US" dirty="0">
            <a:cs typeface="B Zar" pitchFamily="2" charset="-78"/>
          </a:endParaRPr>
        </a:p>
      </dgm:t>
    </dgm:pt>
    <dgm:pt modelId="{172958C5-6911-4A87-9288-7C3E5E350A9F}" type="parTrans" cxnId="{1AD06474-FC9B-4316-9F35-F8B7B6942304}">
      <dgm:prSet/>
      <dgm:spPr/>
      <dgm:t>
        <a:bodyPr/>
        <a:lstStyle/>
        <a:p>
          <a:endParaRPr lang="en-US"/>
        </a:p>
      </dgm:t>
    </dgm:pt>
    <dgm:pt modelId="{3ABFD23A-5336-4E4D-9DE1-7496123A5F73}" type="sibTrans" cxnId="{1AD06474-FC9B-4316-9F35-F8B7B6942304}">
      <dgm:prSet/>
      <dgm:spPr/>
      <dgm:t>
        <a:bodyPr/>
        <a:lstStyle/>
        <a:p>
          <a:endParaRPr lang="en-US"/>
        </a:p>
      </dgm:t>
    </dgm:pt>
    <dgm:pt modelId="{5C00A667-E109-45F1-AA50-277C6D86DBAE}" type="pres">
      <dgm:prSet presAssocID="{77E074C4-3349-4DA9-A8B4-0BE2E3962725}" presName="diagram" presStyleCnt="0">
        <dgm:presLayoutVars>
          <dgm:dir/>
          <dgm:resizeHandles/>
        </dgm:presLayoutVars>
      </dgm:prSet>
      <dgm:spPr/>
      <dgm:t>
        <a:bodyPr/>
        <a:lstStyle/>
        <a:p>
          <a:endParaRPr lang="en-US"/>
        </a:p>
      </dgm:t>
    </dgm:pt>
    <dgm:pt modelId="{8350C014-422B-441B-BFB4-4CACAA84740A}" type="pres">
      <dgm:prSet presAssocID="{5003F93C-179D-4F05-8A83-296A9EDACA48}" presName="firstNode" presStyleLbl="node1" presStyleIdx="0" presStyleCnt="1">
        <dgm:presLayoutVars>
          <dgm:bulletEnabled val="1"/>
        </dgm:presLayoutVars>
      </dgm:prSet>
      <dgm:spPr/>
      <dgm:t>
        <a:bodyPr/>
        <a:lstStyle/>
        <a:p>
          <a:endParaRPr lang="en-US"/>
        </a:p>
      </dgm:t>
    </dgm:pt>
  </dgm:ptLst>
  <dgm:cxnLst>
    <dgm:cxn modelId="{494E35B6-B3A4-4C01-A074-50B37454F16D}" type="presOf" srcId="{5003F93C-179D-4F05-8A83-296A9EDACA48}" destId="{8350C014-422B-441B-BFB4-4CACAA84740A}" srcOrd="0" destOrd="0" presId="urn:microsoft.com/office/officeart/2005/8/layout/bProcess2"/>
    <dgm:cxn modelId="{01C1FC3E-FF73-4CFA-A63B-E4FA768E0BC6}" type="presOf" srcId="{77E074C4-3349-4DA9-A8B4-0BE2E3962725}" destId="{5C00A667-E109-45F1-AA50-277C6D86DBAE}" srcOrd="0" destOrd="0" presId="urn:microsoft.com/office/officeart/2005/8/layout/bProcess2"/>
    <dgm:cxn modelId="{1AD06474-FC9B-4316-9F35-F8B7B6942304}" srcId="{77E074C4-3349-4DA9-A8B4-0BE2E3962725}" destId="{5003F93C-179D-4F05-8A83-296A9EDACA48}" srcOrd="0" destOrd="0" parTransId="{172958C5-6911-4A87-9288-7C3E5E350A9F}" sibTransId="{3ABFD23A-5336-4E4D-9DE1-7496123A5F73}"/>
    <dgm:cxn modelId="{095B15C6-A852-499A-9FFE-84E933ADCE93}" type="presParOf" srcId="{5C00A667-E109-45F1-AA50-277C6D86DBAE}" destId="{8350C014-422B-441B-BFB4-4CACAA84740A}" srcOrd="0"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35838415-B42E-409E-B930-7A931FEE3CDA}" type="doc">
      <dgm:prSet loTypeId="urn:microsoft.com/office/officeart/2005/8/layout/pyramid2" loCatId="pyramid" qsTypeId="urn:microsoft.com/office/officeart/2005/8/quickstyle/simple1" qsCatId="simple" csTypeId="urn:microsoft.com/office/officeart/2005/8/colors/colorful5" csCatId="colorful" phldr="1"/>
      <dgm:spPr/>
      <dgm:t>
        <a:bodyPr/>
        <a:lstStyle/>
        <a:p>
          <a:endParaRPr lang="en-US"/>
        </a:p>
      </dgm:t>
    </dgm:pt>
    <dgm:pt modelId="{A0B314AB-E6C7-4F64-B5E9-2CE325909184}">
      <dgm:prSet/>
      <dgm:spPr/>
      <dgm:t>
        <a:bodyPr/>
        <a:lstStyle/>
        <a:p>
          <a:pPr rtl="1"/>
          <a:r>
            <a:rPr lang="fa-IR" dirty="0" smtClean="0"/>
            <a:t>بانک‌ها و مؤسسات مالی</a:t>
          </a:r>
          <a:endParaRPr lang="en-US" dirty="0"/>
        </a:p>
      </dgm:t>
    </dgm:pt>
    <dgm:pt modelId="{D1406AAF-B857-412D-878C-853C3F5729E3}" type="parTrans" cxnId="{311C1294-54E4-4765-B2B7-EC47171A7641}">
      <dgm:prSet/>
      <dgm:spPr/>
      <dgm:t>
        <a:bodyPr/>
        <a:lstStyle/>
        <a:p>
          <a:endParaRPr lang="en-US"/>
        </a:p>
      </dgm:t>
    </dgm:pt>
    <dgm:pt modelId="{EB0888D0-CBB4-4081-8065-C4D60DF50D4A}" type="sibTrans" cxnId="{311C1294-54E4-4765-B2B7-EC47171A7641}">
      <dgm:prSet/>
      <dgm:spPr/>
      <dgm:t>
        <a:bodyPr/>
        <a:lstStyle/>
        <a:p>
          <a:endParaRPr lang="en-US"/>
        </a:p>
      </dgm:t>
    </dgm:pt>
    <dgm:pt modelId="{B76CE2F6-601D-4439-84B6-A27D9D00A5E2}">
      <dgm:prSet/>
      <dgm:spPr/>
      <dgm:t>
        <a:bodyPr/>
        <a:lstStyle/>
        <a:p>
          <a:pPr rtl="1"/>
          <a:r>
            <a:rPr lang="fa-IR" dirty="0" smtClean="0"/>
            <a:t>شرکت‌ها</a:t>
          </a:r>
          <a:endParaRPr lang="en-US" dirty="0"/>
        </a:p>
      </dgm:t>
    </dgm:pt>
    <dgm:pt modelId="{AFB6870F-B4FC-46D8-A4F7-00D761F64B03}" type="parTrans" cxnId="{21B54FD1-71F8-4A87-92BC-6DE73613C229}">
      <dgm:prSet/>
      <dgm:spPr/>
      <dgm:t>
        <a:bodyPr/>
        <a:lstStyle/>
        <a:p>
          <a:endParaRPr lang="en-US"/>
        </a:p>
      </dgm:t>
    </dgm:pt>
    <dgm:pt modelId="{61D870FB-9335-4DCD-B80C-7E4FB98EE76F}" type="sibTrans" cxnId="{21B54FD1-71F8-4A87-92BC-6DE73613C229}">
      <dgm:prSet/>
      <dgm:spPr/>
      <dgm:t>
        <a:bodyPr/>
        <a:lstStyle/>
        <a:p>
          <a:endParaRPr lang="en-US"/>
        </a:p>
      </dgm:t>
    </dgm:pt>
    <dgm:pt modelId="{3A42E0DA-3A33-4D01-897D-B36AC18A2AEF}">
      <dgm:prSet/>
      <dgm:spPr/>
      <dgm:t>
        <a:bodyPr/>
        <a:lstStyle/>
        <a:p>
          <a:pPr rtl="1"/>
          <a:r>
            <a:rPr lang="fa-IR" dirty="0" smtClean="0"/>
            <a:t>نهادها و ارگان‌های دولتی</a:t>
          </a:r>
          <a:endParaRPr lang="en-US" dirty="0"/>
        </a:p>
      </dgm:t>
    </dgm:pt>
    <dgm:pt modelId="{ACC07AD7-2DE1-4B73-919F-ED4C69118CEA}" type="parTrans" cxnId="{78967AE8-F5DC-4210-9AEE-206D9958F8ED}">
      <dgm:prSet/>
      <dgm:spPr/>
      <dgm:t>
        <a:bodyPr/>
        <a:lstStyle/>
        <a:p>
          <a:endParaRPr lang="en-US"/>
        </a:p>
      </dgm:t>
    </dgm:pt>
    <dgm:pt modelId="{A252D495-3AA8-4B1A-8E03-D106270F4D57}" type="sibTrans" cxnId="{78967AE8-F5DC-4210-9AEE-206D9958F8ED}">
      <dgm:prSet/>
      <dgm:spPr/>
      <dgm:t>
        <a:bodyPr/>
        <a:lstStyle/>
        <a:p>
          <a:endParaRPr lang="en-US"/>
        </a:p>
      </dgm:t>
    </dgm:pt>
    <dgm:pt modelId="{A8B33E9F-7B64-459B-8D23-B5B8CE11222D}">
      <dgm:prSet/>
      <dgm:spPr/>
      <dgm:t>
        <a:bodyPr/>
        <a:lstStyle/>
        <a:p>
          <a:pPr rtl="1"/>
          <a:r>
            <a:rPr lang="fa-IR" dirty="0" smtClean="0"/>
            <a:t>کالاها و خدمت</a:t>
          </a:r>
          <a:endParaRPr lang="en-US" dirty="0"/>
        </a:p>
      </dgm:t>
    </dgm:pt>
    <dgm:pt modelId="{5F1C2CC1-777B-4BFC-9122-151573900A10}" type="parTrans" cxnId="{55785F9D-FB3A-4FCD-AD57-AF10F6191DAE}">
      <dgm:prSet/>
      <dgm:spPr/>
      <dgm:t>
        <a:bodyPr/>
        <a:lstStyle/>
        <a:p>
          <a:endParaRPr lang="en-US"/>
        </a:p>
      </dgm:t>
    </dgm:pt>
    <dgm:pt modelId="{21282C13-81D9-4DC0-B51E-C0A64AFA31AA}" type="sibTrans" cxnId="{55785F9D-FB3A-4FCD-AD57-AF10F6191DAE}">
      <dgm:prSet/>
      <dgm:spPr/>
      <dgm:t>
        <a:bodyPr/>
        <a:lstStyle/>
        <a:p>
          <a:endParaRPr lang="en-US"/>
        </a:p>
      </dgm:t>
    </dgm:pt>
    <dgm:pt modelId="{9872D194-4BB3-49B2-B553-D31BA5DF6CBD}">
      <dgm:prSet/>
      <dgm:spPr/>
      <dgm:t>
        <a:bodyPr/>
        <a:lstStyle/>
        <a:p>
          <a:pPr rtl="1"/>
          <a:r>
            <a:rPr lang="fa-IR" dirty="0" smtClean="0"/>
            <a:t>اشخاص حقیقی</a:t>
          </a:r>
          <a:endParaRPr lang="en-US" dirty="0"/>
        </a:p>
      </dgm:t>
    </dgm:pt>
    <dgm:pt modelId="{6A8933F7-7659-4C17-AAF8-158B95CD78C6}" type="parTrans" cxnId="{7FB3DB12-0DFC-4C82-A3D1-6EBB8E99AFF9}">
      <dgm:prSet/>
      <dgm:spPr/>
      <dgm:t>
        <a:bodyPr/>
        <a:lstStyle/>
        <a:p>
          <a:endParaRPr lang="en-US"/>
        </a:p>
      </dgm:t>
    </dgm:pt>
    <dgm:pt modelId="{C2DCB09A-B10E-4F34-8A01-720ECFACB1D0}" type="sibTrans" cxnId="{7FB3DB12-0DFC-4C82-A3D1-6EBB8E99AFF9}">
      <dgm:prSet/>
      <dgm:spPr/>
      <dgm:t>
        <a:bodyPr/>
        <a:lstStyle/>
        <a:p>
          <a:endParaRPr lang="en-US"/>
        </a:p>
      </dgm:t>
    </dgm:pt>
    <dgm:pt modelId="{44B0B8E6-E05D-48B5-B362-C5565E5821E1}" type="pres">
      <dgm:prSet presAssocID="{35838415-B42E-409E-B930-7A931FEE3CDA}" presName="compositeShape" presStyleCnt="0">
        <dgm:presLayoutVars>
          <dgm:dir/>
          <dgm:resizeHandles/>
        </dgm:presLayoutVars>
      </dgm:prSet>
      <dgm:spPr/>
      <dgm:t>
        <a:bodyPr/>
        <a:lstStyle/>
        <a:p>
          <a:endParaRPr lang="en-US"/>
        </a:p>
      </dgm:t>
    </dgm:pt>
    <dgm:pt modelId="{9E237844-0BC1-47C7-98B1-B65C91B10D9A}" type="pres">
      <dgm:prSet presAssocID="{35838415-B42E-409E-B930-7A931FEE3CDA}" presName="pyramid" presStyleLbl="node1" presStyleIdx="0" presStyleCnt="1"/>
      <dgm:spPr/>
    </dgm:pt>
    <dgm:pt modelId="{7DF86099-4FE6-4867-8C29-A774E9583CBD}" type="pres">
      <dgm:prSet presAssocID="{35838415-B42E-409E-B930-7A931FEE3CDA}" presName="theList" presStyleCnt="0"/>
      <dgm:spPr/>
    </dgm:pt>
    <dgm:pt modelId="{356B02A9-0481-4DE5-A998-E0E489F8E466}" type="pres">
      <dgm:prSet presAssocID="{A0B314AB-E6C7-4F64-B5E9-2CE325909184}" presName="aNode" presStyleLbl="fgAcc1" presStyleIdx="0" presStyleCnt="5">
        <dgm:presLayoutVars>
          <dgm:bulletEnabled val="1"/>
        </dgm:presLayoutVars>
      </dgm:prSet>
      <dgm:spPr/>
      <dgm:t>
        <a:bodyPr/>
        <a:lstStyle/>
        <a:p>
          <a:endParaRPr lang="en-US"/>
        </a:p>
      </dgm:t>
    </dgm:pt>
    <dgm:pt modelId="{A85FE08A-76EE-4F65-8F27-D3149052624B}" type="pres">
      <dgm:prSet presAssocID="{A0B314AB-E6C7-4F64-B5E9-2CE325909184}" presName="aSpace" presStyleCnt="0"/>
      <dgm:spPr/>
    </dgm:pt>
    <dgm:pt modelId="{01192CA2-F909-45CD-B065-1C746A29E503}" type="pres">
      <dgm:prSet presAssocID="{B76CE2F6-601D-4439-84B6-A27D9D00A5E2}" presName="aNode" presStyleLbl="fgAcc1" presStyleIdx="1" presStyleCnt="5">
        <dgm:presLayoutVars>
          <dgm:bulletEnabled val="1"/>
        </dgm:presLayoutVars>
      </dgm:prSet>
      <dgm:spPr/>
      <dgm:t>
        <a:bodyPr/>
        <a:lstStyle/>
        <a:p>
          <a:endParaRPr lang="en-US"/>
        </a:p>
      </dgm:t>
    </dgm:pt>
    <dgm:pt modelId="{23DCC216-A05B-42EF-AA10-D6B5F8AF2254}" type="pres">
      <dgm:prSet presAssocID="{B76CE2F6-601D-4439-84B6-A27D9D00A5E2}" presName="aSpace" presStyleCnt="0"/>
      <dgm:spPr/>
    </dgm:pt>
    <dgm:pt modelId="{865321BE-5F54-4FF1-9DCA-80087004FFDB}" type="pres">
      <dgm:prSet presAssocID="{3A42E0DA-3A33-4D01-897D-B36AC18A2AEF}" presName="aNode" presStyleLbl="fgAcc1" presStyleIdx="2" presStyleCnt="5">
        <dgm:presLayoutVars>
          <dgm:bulletEnabled val="1"/>
        </dgm:presLayoutVars>
      </dgm:prSet>
      <dgm:spPr/>
      <dgm:t>
        <a:bodyPr/>
        <a:lstStyle/>
        <a:p>
          <a:endParaRPr lang="en-US"/>
        </a:p>
      </dgm:t>
    </dgm:pt>
    <dgm:pt modelId="{70E561F0-9F5D-49EA-A1E7-1CC0F4AD3335}" type="pres">
      <dgm:prSet presAssocID="{3A42E0DA-3A33-4D01-897D-B36AC18A2AEF}" presName="aSpace" presStyleCnt="0"/>
      <dgm:spPr/>
    </dgm:pt>
    <dgm:pt modelId="{27E7123E-8884-4F9E-A826-1408BE06C62C}" type="pres">
      <dgm:prSet presAssocID="{A8B33E9F-7B64-459B-8D23-B5B8CE11222D}" presName="aNode" presStyleLbl="fgAcc1" presStyleIdx="3" presStyleCnt="5">
        <dgm:presLayoutVars>
          <dgm:bulletEnabled val="1"/>
        </dgm:presLayoutVars>
      </dgm:prSet>
      <dgm:spPr/>
      <dgm:t>
        <a:bodyPr/>
        <a:lstStyle/>
        <a:p>
          <a:endParaRPr lang="en-US"/>
        </a:p>
      </dgm:t>
    </dgm:pt>
    <dgm:pt modelId="{A226A183-E049-4E29-BE00-A3419D167900}" type="pres">
      <dgm:prSet presAssocID="{A8B33E9F-7B64-459B-8D23-B5B8CE11222D}" presName="aSpace" presStyleCnt="0"/>
      <dgm:spPr/>
    </dgm:pt>
    <dgm:pt modelId="{D42E89CE-6760-4362-8409-F9342D283848}" type="pres">
      <dgm:prSet presAssocID="{9872D194-4BB3-49B2-B553-D31BA5DF6CBD}" presName="aNode" presStyleLbl="fgAcc1" presStyleIdx="4" presStyleCnt="5">
        <dgm:presLayoutVars>
          <dgm:bulletEnabled val="1"/>
        </dgm:presLayoutVars>
      </dgm:prSet>
      <dgm:spPr/>
      <dgm:t>
        <a:bodyPr/>
        <a:lstStyle/>
        <a:p>
          <a:endParaRPr lang="en-US"/>
        </a:p>
      </dgm:t>
    </dgm:pt>
    <dgm:pt modelId="{5BEFB742-5A34-40B1-AFF2-962B6EEC427A}" type="pres">
      <dgm:prSet presAssocID="{9872D194-4BB3-49B2-B553-D31BA5DF6CBD}" presName="aSpace" presStyleCnt="0"/>
      <dgm:spPr/>
    </dgm:pt>
  </dgm:ptLst>
  <dgm:cxnLst>
    <dgm:cxn modelId="{D5F6C9B0-52DF-4570-A219-44D6AC66955D}" type="presOf" srcId="{9872D194-4BB3-49B2-B553-D31BA5DF6CBD}" destId="{D42E89CE-6760-4362-8409-F9342D283848}" srcOrd="0" destOrd="0" presId="urn:microsoft.com/office/officeart/2005/8/layout/pyramid2"/>
    <dgm:cxn modelId="{283FA2DF-08B2-42AD-AC9F-7F03905E10CA}" type="presOf" srcId="{A0B314AB-E6C7-4F64-B5E9-2CE325909184}" destId="{356B02A9-0481-4DE5-A998-E0E489F8E466}" srcOrd="0" destOrd="0" presId="urn:microsoft.com/office/officeart/2005/8/layout/pyramid2"/>
    <dgm:cxn modelId="{311C1294-54E4-4765-B2B7-EC47171A7641}" srcId="{35838415-B42E-409E-B930-7A931FEE3CDA}" destId="{A0B314AB-E6C7-4F64-B5E9-2CE325909184}" srcOrd="0" destOrd="0" parTransId="{D1406AAF-B857-412D-878C-853C3F5729E3}" sibTransId="{EB0888D0-CBB4-4081-8065-C4D60DF50D4A}"/>
    <dgm:cxn modelId="{FD168C1F-DEF0-4521-9069-2EBCB771BD9A}" type="presOf" srcId="{B76CE2F6-601D-4439-84B6-A27D9D00A5E2}" destId="{01192CA2-F909-45CD-B065-1C746A29E503}" srcOrd="0" destOrd="0" presId="urn:microsoft.com/office/officeart/2005/8/layout/pyramid2"/>
    <dgm:cxn modelId="{230F1389-DBFE-4A6F-AA32-B5A845878DF3}" type="presOf" srcId="{35838415-B42E-409E-B930-7A931FEE3CDA}" destId="{44B0B8E6-E05D-48B5-B362-C5565E5821E1}" srcOrd="0" destOrd="0" presId="urn:microsoft.com/office/officeart/2005/8/layout/pyramid2"/>
    <dgm:cxn modelId="{7FB3DB12-0DFC-4C82-A3D1-6EBB8E99AFF9}" srcId="{35838415-B42E-409E-B930-7A931FEE3CDA}" destId="{9872D194-4BB3-49B2-B553-D31BA5DF6CBD}" srcOrd="4" destOrd="0" parTransId="{6A8933F7-7659-4C17-AAF8-158B95CD78C6}" sibTransId="{C2DCB09A-B10E-4F34-8A01-720ECFACB1D0}"/>
    <dgm:cxn modelId="{78967AE8-F5DC-4210-9AEE-206D9958F8ED}" srcId="{35838415-B42E-409E-B930-7A931FEE3CDA}" destId="{3A42E0DA-3A33-4D01-897D-B36AC18A2AEF}" srcOrd="2" destOrd="0" parTransId="{ACC07AD7-2DE1-4B73-919F-ED4C69118CEA}" sibTransId="{A252D495-3AA8-4B1A-8E03-D106270F4D57}"/>
    <dgm:cxn modelId="{55785F9D-FB3A-4FCD-AD57-AF10F6191DAE}" srcId="{35838415-B42E-409E-B930-7A931FEE3CDA}" destId="{A8B33E9F-7B64-459B-8D23-B5B8CE11222D}" srcOrd="3" destOrd="0" parTransId="{5F1C2CC1-777B-4BFC-9122-151573900A10}" sibTransId="{21282C13-81D9-4DC0-B51E-C0A64AFA31AA}"/>
    <dgm:cxn modelId="{9BA4D3DA-7547-4E5D-A7C0-8C8483320130}" type="presOf" srcId="{A8B33E9F-7B64-459B-8D23-B5B8CE11222D}" destId="{27E7123E-8884-4F9E-A826-1408BE06C62C}" srcOrd="0" destOrd="0" presId="urn:microsoft.com/office/officeart/2005/8/layout/pyramid2"/>
    <dgm:cxn modelId="{B109DB5A-E3DE-4453-A38C-0873A0CFF961}" type="presOf" srcId="{3A42E0DA-3A33-4D01-897D-B36AC18A2AEF}" destId="{865321BE-5F54-4FF1-9DCA-80087004FFDB}" srcOrd="0" destOrd="0" presId="urn:microsoft.com/office/officeart/2005/8/layout/pyramid2"/>
    <dgm:cxn modelId="{21B54FD1-71F8-4A87-92BC-6DE73613C229}" srcId="{35838415-B42E-409E-B930-7A931FEE3CDA}" destId="{B76CE2F6-601D-4439-84B6-A27D9D00A5E2}" srcOrd="1" destOrd="0" parTransId="{AFB6870F-B4FC-46D8-A4F7-00D761F64B03}" sibTransId="{61D870FB-9335-4DCD-B80C-7E4FB98EE76F}"/>
    <dgm:cxn modelId="{6B49FFF9-497D-49CD-AA5D-D1012DE7BF0D}" type="presParOf" srcId="{44B0B8E6-E05D-48B5-B362-C5565E5821E1}" destId="{9E237844-0BC1-47C7-98B1-B65C91B10D9A}" srcOrd="0" destOrd="0" presId="urn:microsoft.com/office/officeart/2005/8/layout/pyramid2"/>
    <dgm:cxn modelId="{DEFF0F8F-FDC0-478C-96A3-E4F8470FEB0E}" type="presParOf" srcId="{44B0B8E6-E05D-48B5-B362-C5565E5821E1}" destId="{7DF86099-4FE6-4867-8C29-A774E9583CBD}" srcOrd="1" destOrd="0" presId="urn:microsoft.com/office/officeart/2005/8/layout/pyramid2"/>
    <dgm:cxn modelId="{2355DFC6-B885-4DAC-9146-1EB989536DDA}" type="presParOf" srcId="{7DF86099-4FE6-4867-8C29-A774E9583CBD}" destId="{356B02A9-0481-4DE5-A998-E0E489F8E466}" srcOrd="0" destOrd="0" presId="urn:microsoft.com/office/officeart/2005/8/layout/pyramid2"/>
    <dgm:cxn modelId="{ABC04873-99C9-468D-8241-49D5EF1C47E4}" type="presParOf" srcId="{7DF86099-4FE6-4867-8C29-A774E9583CBD}" destId="{A85FE08A-76EE-4F65-8F27-D3149052624B}" srcOrd="1" destOrd="0" presId="urn:microsoft.com/office/officeart/2005/8/layout/pyramid2"/>
    <dgm:cxn modelId="{0F3C660F-F867-424D-8FE8-58FC35D12B33}" type="presParOf" srcId="{7DF86099-4FE6-4867-8C29-A774E9583CBD}" destId="{01192CA2-F909-45CD-B065-1C746A29E503}" srcOrd="2" destOrd="0" presId="urn:microsoft.com/office/officeart/2005/8/layout/pyramid2"/>
    <dgm:cxn modelId="{3F0D904C-AD87-4DAF-B0D4-4AC2F328F883}" type="presParOf" srcId="{7DF86099-4FE6-4867-8C29-A774E9583CBD}" destId="{23DCC216-A05B-42EF-AA10-D6B5F8AF2254}" srcOrd="3" destOrd="0" presId="urn:microsoft.com/office/officeart/2005/8/layout/pyramid2"/>
    <dgm:cxn modelId="{395AD643-D8FA-4FD2-AF94-95A92E4C077A}" type="presParOf" srcId="{7DF86099-4FE6-4867-8C29-A774E9583CBD}" destId="{865321BE-5F54-4FF1-9DCA-80087004FFDB}" srcOrd="4" destOrd="0" presId="urn:microsoft.com/office/officeart/2005/8/layout/pyramid2"/>
    <dgm:cxn modelId="{7433E439-FF08-468C-AFA4-1471862596AE}" type="presParOf" srcId="{7DF86099-4FE6-4867-8C29-A774E9583CBD}" destId="{70E561F0-9F5D-49EA-A1E7-1CC0F4AD3335}" srcOrd="5" destOrd="0" presId="urn:microsoft.com/office/officeart/2005/8/layout/pyramid2"/>
    <dgm:cxn modelId="{80796544-1CCE-44E6-8891-A630BE3C36ED}" type="presParOf" srcId="{7DF86099-4FE6-4867-8C29-A774E9583CBD}" destId="{27E7123E-8884-4F9E-A826-1408BE06C62C}" srcOrd="6" destOrd="0" presId="urn:microsoft.com/office/officeart/2005/8/layout/pyramid2"/>
    <dgm:cxn modelId="{6029C63C-6B5F-4BFD-AEFD-1E5E690071CC}" type="presParOf" srcId="{7DF86099-4FE6-4867-8C29-A774E9583CBD}" destId="{A226A183-E049-4E29-BE00-A3419D167900}" srcOrd="7" destOrd="0" presId="urn:microsoft.com/office/officeart/2005/8/layout/pyramid2"/>
    <dgm:cxn modelId="{2FF67ECD-E29B-447F-9AD9-C82BB6305B49}" type="presParOf" srcId="{7DF86099-4FE6-4867-8C29-A774E9583CBD}" destId="{D42E89CE-6760-4362-8409-F9342D283848}" srcOrd="8" destOrd="0" presId="urn:microsoft.com/office/officeart/2005/8/layout/pyramid2"/>
    <dgm:cxn modelId="{BE68A2F3-51DB-40AD-804A-FC028335F349}" type="presParOf" srcId="{7DF86099-4FE6-4867-8C29-A774E9583CBD}" destId="{5BEFB742-5A34-40B1-AFF2-962B6EEC427A}"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7C6ADEB0-B3CD-478A-AB09-7B4256491387}" type="doc">
      <dgm:prSet loTypeId="urn:microsoft.com/office/officeart/2005/8/layout/pyramid2" loCatId="pyramid" qsTypeId="urn:microsoft.com/office/officeart/2005/8/quickstyle/simple1" qsCatId="simple" csTypeId="urn:microsoft.com/office/officeart/2005/8/colors/accent1_2" csCatId="accent1"/>
      <dgm:spPr/>
      <dgm:t>
        <a:bodyPr/>
        <a:lstStyle/>
        <a:p>
          <a:endParaRPr lang="en-US"/>
        </a:p>
      </dgm:t>
    </dgm:pt>
    <dgm:pt modelId="{885A42E4-6C51-48EA-9A27-3294BC8DCE80}">
      <dgm:prSet/>
      <dgm:spPr/>
      <dgm:t>
        <a:bodyPr/>
        <a:lstStyle/>
        <a:p>
          <a:pPr rtl="1"/>
          <a:r>
            <a:rPr lang="fa-IR" dirty="0" smtClean="0">
              <a:latin typeface="Vb zar"/>
              <a:cs typeface="B Zar" pitchFamily="2" charset="-78"/>
            </a:rPr>
            <a:t>تحریم کالاها</a:t>
          </a:r>
          <a:endParaRPr lang="en-US" dirty="0">
            <a:latin typeface="Vb zar"/>
            <a:cs typeface="B Zar" pitchFamily="2" charset="-78"/>
          </a:endParaRPr>
        </a:p>
      </dgm:t>
    </dgm:pt>
    <dgm:pt modelId="{A5E94BA9-4F85-4FD6-AB34-679134DFF987}" type="parTrans" cxnId="{B4F4AEBD-BA9E-4806-A9BA-9BD6E245C30F}">
      <dgm:prSet/>
      <dgm:spPr/>
      <dgm:t>
        <a:bodyPr/>
        <a:lstStyle/>
        <a:p>
          <a:endParaRPr lang="en-US">
            <a:latin typeface="Vb zar"/>
            <a:cs typeface="B Zar" pitchFamily="2" charset="-78"/>
          </a:endParaRPr>
        </a:p>
      </dgm:t>
    </dgm:pt>
    <dgm:pt modelId="{D3D4CD76-0795-439C-AADA-9713246735E0}" type="sibTrans" cxnId="{B4F4AEBD-BA9E-4806-A9BA-9BD6E245C30F}">
      <dgm:prSet/>
      <dgm:spPr/>
      <dgm:t>
        <a:bodyPr/>
        <a:lstStyle/>
        <a:p>
          <a:endParaRPr lang="en-US">
            <a:latin typeface="Vb zar"/>
            <a:cs typeface="B Zar" pitchFamily="2" charset="-78"/>
          </a:endParaRPr>
        </a:p>
      </dgm:t>
    </dgm:pt>
    <dgm:pt modelId="{7191C64A-448F-47CE-B88C-42816E64BFB5}">
      <dgm:prSet/>
      <dgm:spPr/>
      <dgm:t>
        <a:bodyPr/>
        <a:lstStyle/>
        <a:p>
          <a:pPr rtl="1"/>
          <a:r>
            <a:rPr lang="fa-IR" dirty="0" smtClean="0">
              <a:latin typeface="Vb zar"/>
              <a:cs typeface="B Zar" pitchFamily="2" charset="-78"/>
            </a:rPr>
            <a:t>تحریم خریداران (عرضه‌کنندگان)</a:t>
          </a:r>
          <a:endParaRPr lang="en-US" dirty="0">
            <a:latin typeface="Vb zar"/>
            <a:cs typeface="B Zar" pitchFamily="2" charset="-78"/>
          </a:endParaRPr>
        </a:p>
      </dgm:t>
    </dgm:pt>
    <dgm:pt modelId="{F7D258D3-6037-4124-AFAB-3CE3FDCB3441}" type="parTrans" cxnId="{DC4E1F55-7513-41F7-A3C7-A8887EF60885}">
      <dgm:prSet/>
      <dgm:spPr/>
      <dgm:t>
        <a:bodyPr/>
        <a:lstStyle/>
        <a:p>
          <a:endParaRPr lang="en-US">
            <a:latin typeface="Vb zar"/>
            <a:cs typeface="B Zar" pitchFamily="2" charset="-78"/>
          </a:endParaRPr>
        </a:p>
      </dgm:t>
    </dgm:pt>
    <dgm:pt modelId="{C7429060-9F65-4CF5-AAD7-1BCF2C91D76C}" type="sibTrans" cxnId="{DC4E1F55-7513-41F7-A3C7-A8887EF60885}">
      <dgm:prSet/>
      <dgm:spPr/>
      <dgm:t>
        <a:bodyPr/>
        <a:lstStyle/>
        <a:p>
          <a:endParaRPr lang="en-US">
            <a:latin typeface="Vb zar"/>
            <a:cs typeface="B Zar" pitchFamily="2" charset="-78"/>
          </a:endParaRPr>
        </a:p>
      </dgm:t>
    </dgm:pt>
    <dgm:pt modelId="{EF4D88F6-84B2-446F-953E-47764A2BFBAD}">
      <dgm:prSet/>
      <dgm:spPr/>
      <dgm:t>
        <a:bodyPr/>
        <a:lstStyle/>
        <a:p>
          <a:pPr rtl="1"/>
          <a:r>
            <a:rPr lang="fa-IR" dirty="0" smtClean="0">
              <a:latin typeface="Vb zar"/>
              <a:cs typeface="B Zar" pitchFamily="2" charset="-78"/>
            </a:rPr>
            <a:t>تحریم فروشندگان</a:t>
          </a:r>
          <a:endParaRPr lang="en-US" dirty="0">
            <a:latin typeface="Vb zar"/>
            <a:cs typeface="B Zar" pitchFamily="2" charset="-78"/>
          </a:endParaRPr>
        </a:p>
      </dgm:t>
    </dgm:pt>
    <dgm:pt modelId="{46383582-D0CA-497D-9148-E02404AEB6DA}" type="parTrans" cxnId="{C470628E-9204-469B-8A7D-F049028C8235}">
      <dgm:prSet/>
      <dgm:spPr/>
      <dgm:t>
        <a:bodyPr/>
        <a:lstStyle/>
        <a:p>
          <a:endParaRPr lang="en-US">
            <a:latin typeface="Vb zar"/>
            <a:cs typeface="B Zar" pitchFamily="2" charset="-78"/>
          </a:endParaRPr>
        </a:p>
      </dgm:t>
    </dgm:pt>
    <dgm:pt modelId="{7444C6A3-86AB-4C64-924F-CA5C958D72A7}" type="sibTrans" cxnId="{C470628E-9204-469B-8A7D-F049028C8235}">
      <dgm:prSet/>
      <dgm:spPr/>
      <dgm:t>
        <a:bodyPr/>
        <a:lstStyle/>
        <a:p>
          <a:endParaRPr lang="en-US">
            <a:latin typeface="Vb zar"/>
            <a:cs typeface="B Zar" pitchFamily="2" charset="-78"/>
          </a:endParaRPr>
        </a:p>
      </dgm:t>
    </dgm:pt>
    <dgm:pt modelId="{2CF42C85-9D8D-4E91-9B0C-9AD8C5936496}">
      <dgm:prSet/>
      <dgm:spPr/>
      <dgm:t>
        <a:bodyPr/>
        <a:lstStyle/>
        <a:p>
          <a:pPr rtl="1"/>
          <a:r>
            <a:rPr lang="fa-IR" dirty="0" smtClean="0">
              <a:latin typeface="Vb zar"/>
              <a:cs typeface="B Zar" pitchFamily="2" charset="-78"/>
            </a:rPr>
            <a:t>تحریم بانک‌ها (واسطه‌های مالی)</a:t>
          </a:r>
          <a:endParaRPr lang="en-US" dirty="0">
            <a:latin typeface="Vb zar"/>
            <a:cs typeface="B Zar" pitchFamily="2" charset="-78"/>
          </a:endParaRPr>
        </a:p>
      </dgm:t>
    </dgm:pt>
    <dgm:pt modelId="{DCE3136D-0ED8-4C76-ACF1-A03B1E55C9B1}" type="parTrans" cxnId="{6F1F117F-2055-411B-88C8-81D4B5265BC4}">
      <dgm:prSet/>
      <dgm:spPr/>
      <dgm:t>
        <a:bodyPr/>
        <a:lstStyle/>
        <a:p>
          <a:endParaRPr lang="en-US">
            <a:latin typeface="Vb zar"/>
            <a:cs typeface="B Zar" pitchFamily="2" charset="-78"/>
          </a:endParaRPr>
        </a:p>
      </dgm:t>
    </dgm:pt>
    <dgm:pt modelId="{8166BE7C-DF5C-4DB9-B1BF-7DA4F9CEA26A}" type="sibTrans" cxnId="{6F1F117F-2055-411B-88C8-81D4B5265BC4}">
      <dgm:prSet/>
      <dgm:spPr/>
      <dgm:t>
        <a:bodyPr/>
        <a:lstStyle/>
        <a:p>
          <a:endParaRPr lang="en-US">
            <a:latin typeface="Vb zar"/>
            <a:cs typeface="B Zar" pitchFamily="2" charset="-78"/>
          </a:endParaRPr>
        </a:p>
      </dgm:t>
    </dgm:pt>
    <dgm:pt modelId="{F19BB2B5-E617-4504-9204-1BA7C857F4E0}" type="pres">
      <dgm:prSet presAssocID="{7C6ADEB0-B3CD-478A-AB09-7B4256491387}" presName="compositeShape" presStyleCnt="0">
        <dgm:presLayoutVars>
          <dgm:dir/>
          <dgm:resizeHandles/>
        </dgm:presLayoutVars>
      </dgm:prSet>
      <dgm:spPr/>
      <dgm:t>
        <a:bodyPr/>
        <a:lstStyle/>
        <a:p>
          <a:endParaRPr lang="en-US"/>
        </a:p>
      </dgm:t>
    </dgm:pt>
    <dgm:pt modelId="{19413C21-2231-49D9-8282-BAC2B50E1D23}" type="pres">
      <dgm:prSet presAssocID="{7C6ADEB0-B3CD-478A-AB09-7B4256491387}" presName="pyramid" presStyleLbl="node1" presStyleIdx="0" presStyleCnt="1"/>
      <dgm:spPr/>
    </dgm:pt>
    <dgm:pt modelId="{F352B990-CB19-42F3-B5CA-41C32EEDCC57}" type="pres">
      <dgm:prSet presAssocID="{7C6ADEB0-B3CD-478A-AB09-7B4256491387}" presName="theList" presStyleCnt="0"/>
      <dgm:spPr/>
    </dgm:pt>
    <dgm:pt modelId="{FAD53D04-70C5-4685-927E-95FF4E1D2DFB}" type="pres">
      <dgm:prSet presAssocID="{885A42E4-6C51-48EA-9A27-3294BC8DCE80}" presName="aNode" presStyleLbl="fgAcc1" presStyleIdx="0" presStyleCnt="4">
        <dgm:presLayoutVars>
          <dgm:bulletEnabled val="1"/>
        </dgm:presLayoutVars>
      </dgm:prSet>
      <dgm:spPr/>
      <dgm:t>
        <a:bodyPr/>
        <a:lstStyle/>
        <a:p>
          <a:endParaRPr lang="en-US"/>
        </a:p>
      </dgm:t>
    </dgm:pt>
    <dgm:pt modelId="{CE33A9D9-BB76-418B-8A08-E280068A27AE}" type="pres">
      <dgm:prSet presAssocID="{885A42E4-6C51-48EA-9A27-3294BC8DCE80}" presName="aSpace" presStyleCnt="0"/>
      <dgm:spPr/>
    </dgm:pt>
    <dgm:pt modelId="{B2CF3C67-F34E-4A4A-976B-461B84ABA883}" type="pres">
      <dgm:prSet presAssocID="{7191C64A-448F-47CE-B88C-42816E64BFB5}" presName="aNode" presStyleLbl="fgAcc1" presStyleIdx="1" presStyleCnt="4">
        <dgm:presLayoutVars>
          <dgm:bulletEnabled val="1"/>
        </dgm:presLayoutVars>
      </dgm:prSet>
      <dgm:spPr/>
      <dgm:t>
        <a:bodyPr/>
        <a:lstStyle/>
        <a:p>
          <a:endParaRPr lang="en-US"/>
        </a:p>
      </dgm:t>
    </dgm:pt>
    <dgm:pt modelId="{28C758AB-2C0F-4AFD-88C7-F35130526C46}" type="pres">
      <dgm:prSet presAssocID="{7191C64A-448F-47CE-B88C-42816E64BFB5}" presName="aSpace" presStyleCnt="0"/>
      <dgm:spPr/>
    </dgm:pt>
    <dgm:pt modelId="{6975AE94-CC9B-45AE-AE3D-2FE591B3B15E}" type="pres">
      <dgm:prSet presAssocID="{EF4D88F6-84B2-446F-953E-47764A2BFBAD}" presName="aNode" presStyleLbl="fgAcc1" presStyleIdx="2" presStyleCnt="4">
        <dgm:presLayoutVars>
          <dgm:bulletEnabled val="1"/>
        </dgm:presLayoutVars>
      </dgm:prSet>
      <dgm:spPr/>
      <dgm:t>
        <a:bodyPr/>
        <a:lstStyle/>
        <a:p>
          <a:endParaRPr lang="en-US"/>
        </a:p>
      </dgm:t>
    </dgm:pt>
    <dgm:pt modelId="{74B281D8-3608-4943-819B-A5948560C4AF}" type="pres">
      <dgm:prSet presAssocID="{EF4D88F6-84B2-446F-953E-47764A2BFBAD}" presName="aSpace" presStyleCnt="0"/>
      <dgm:spPr/>
    </dgm:pt>
    <dgm:pt modelId="{2DB4021B-0C52-45B1-B2AE-541A1A60DDE3}" type="pres">
      <dgm:prSet presAssocID="{2CF42C85-9D8D-4E91-9B0C-9AD8C5936496}" presName="aNode" presStyleLbl="fgAcc1" presStyleIdx="3" presStyleCnt="4">
        <dgm:presLayoutVars>
          <dgm:bulletEnabled val="1"/>
        </dgm:presLayoutVars>
      </dgm:prSet>
      <dgm:spPr/>
      <dgm:t>
        <a:bodyPr/>
        <a:lstStyle/>
        <a:p>
          <a:endParaRPr lang="en-US"/>
        </a:p>
      </dgm:t>
    </dgm:pt>
    <dgm:pt modelId="{781E9E6B-CFF3-47C0-961B-29DA62188F31}" type="pres">
      <dgm:prSet presAssocID="{2CF42C85-9D8D-4E91-9B0C-9AD8C5936496}" presName="aSpace" presStyleCnt="0"/>
      <dgm:spPr/>
    </dgm:pt>
  </dgm:ptLst>
  <dgm:cxnLst>
    <dgm:cxn modelId="{E8477EC0-B9EF-48A1-B3E5-B894ED6A8F6D}" type="presOf" srcId="{7191C64A-448F-47CE-B88C-42816E64BFB5}" destId="{B2CF3C67-F34E-4A4A-976B-461B84ABA883}" srcOrd="0" destOrd="0" presId="urn:microsoft.com/office/officeart/2005/8/layout/pyramid2"/>
    <dgm:cxn modelId="{6F1F117F-2055-411B-88C8-81D4B5265BC4}" srcId="{7C6ADEB0-B3CD-478A-AB09-7B4256491387}" destId="{2CF42C85-9D8D-4E91-9B0C-9AD8C5936496}" srcOrd="3" destOrd="0" parTransId="{DCE3136D-0ED8-4C76-ACF1-A03B1E55C9B1}" sibTransId="{8166BE7C-DF5C-4DB9-B1BF-7DA4F9CEA26A}"/>
    <dgm:cxn modelId="{913AA649-C5D0-492C-B8D2-AF4B9F12E828}" type="presOf" srcId="{2CF42C85-9D8D-4E91-9B0C-9AD8C5936496}" destId="{2DB4021B-0C52-45B1-B2AE-541A1A60DDE3}" srcOrd="0" destOrd="0" presId="urn:microsoft.com/office/officeart/2005/8/layout/pyramid2"/>
    <dgm:cxn modelId="{D6BE24B7-E178-4F0E-9842-4873F448585F}" type="presOf" srcId="{885A42E4-6C51-48EA-9A27-3294BC8DCE80}" destId="{FAD53D04-70C5-4685-927E-95FF4E1D2DFB}" srcOrd="0" destOrd="0" presId="urn:microsoft.com/office/officeart/2005/8/layout/pyramid2"/>
    <dgm:cxn modelId="{B4F4AEBD-BA9E-4806-A9BA-9BD6E245C30F}" srcId="{7C6ADEB0-B3CD-478A-AB09-7B4256491387}" destId="{885A42E4-6C51-48EA-9A27-3294BC8DCE80}" srcOrd="0" destOrd="0" parTransId="{A5E94BA9-4F85-4FD6-AB34-679134DFF987}" sibTransId="{D3D4CD76-0795-439C-AADA-9713246735E0}"/>
    <dgm:cxn modelId="{FF83D5CE-ABB7-4921-A7ED-5E6FB111B039}" type="presOf" srcId="{EF4D88F6-84B2-446F-953E-47764A2BFBAD}" destId="{6975AE94-CC9B-45AE-AE3D-2FE591B3B15E}" srcOrd="0" destOrd="0" presId="urn:microsoft.com/office/officeart/2005/8/layout/pyramid2"/>
    <dgm:cxn modelId="{C470628E-9204-469B-8A7D-F049028C8235}" srcId="{7C6ADEB0-B3CD-478A-AB09-7B4256491387}" destId="{EF4D88F6-84B2-446F-953E-47764A2BFBAD}" srcOrd="2" destOrd="0" parTransId="{46383582-D0CA-497D-9148-E02404AEB6DA}" sibTransId="{7444C6A3-86AB-4C64-924F-CA5C958D72A7}"/>
    <dgm:cxn modelId="{96626BED-AB79-4442-A4FC-FB03F6F64E82}" type="presOf" srcId="{7C6ADEB0-B3CD-478A-AB09-7B4256491387}" destId="{F19BB2B5-E617-4504-9204-1BA7C857F4E0}" srcOrd="0" destOrd="0" presId="urn:microsoft.com/office/officeart/2005/8/layout/pyramid2"/>
    <dgm:cxn modelId="{DC4E1F55-7513-41F7-A3C7-A8887EF60885}" srcId="{7C6ADEB0-B3CD-478A-AB09-7B4256491387}" destId="{7191C64A-448F-47CE-B88C-42816E64BFB5}" srcOrd="1" destOrd="0" parTransId="{F7D258D3-6037-4124-AFAB-3CE3FDCB3441}" sibTransId="{C7429060-9F65-4CF5-AAD7-1BCF2C91D76C}"/>
    <dgm:cxn modelId="{E686DBD4-4D5E-4435-BBB3-6397D0F9D3D7}" type="presParOf" srcId="{F19BB2B5-E617-4504-9204-1BA7C857F4E0}" destId="{19413C21-2231-49D9-8282-BAC2B50E1D23}" srcOrd="0" destOrd="0" presId="urn:microsoft.com/office/officeart/2005/8/layout/pyramid2"/>
    <dgm:cxn modelId="{B99F18DB-6090-4FE9-BAE0-08DCCC19544A}" type="presParOf" srcId="{F19BB2B5-E617-4504-9204-1BA7C857F4E0}" destId="{F352B990-CB19-42F3-B5CA-41C32EEDCC57}" srcOrd="1" destOrd="0" presId="urn:microsoft.com/office/officeart/2005/8/layout/pyramid2"/>
    <dgm:cxn modelId="{76E80F28-F09C-4FF0-B060-CB6A0CC6EDC9}" type="presParOf" srcId="{F352B990-CB19-42F3-B5CA-41C32EEDCC57}" destId="{FAD53D04-70C5-4685-927E-95FF4E1D2DFB}" srcOrd="0" destOrd="0" presId="urn:microsoft.com/office/officeart/2005/8/layout/pyramid2"/>
    <dgm:cxn modelId="{352BD9FF-043B-4EAD-A7B9-593A2B956252}" type="presParOf" srcId="{F352B990-CB19-42F3-B5CA-41C32EEDCC57}" destId="{CE33A9D9-BB76-418B-8A08-E280068A27AE}" srcOrd="1" destOrd="0" presId="urn:microsoft.com/office/officeart/2005/8/layout/pyramid2"/>
    <dgm:cxn modelId="{B9437847-CE5E-493A-B32A-E786B6A90818}" type="presParOf" srcId="{F352B990-CB19-42F3-B5CA-41C32EEDCC57}" destId="{B2CF3C67-F34E-4A4A-976B-461B84ABA883}" srcOrd="2" destOrd="0" presId="urn:microsoft.com/office/officeart/2005/8/layout/pyramid2"/>
    <dgm:cxn modelId="{B2BF9C21-F744-434A-9EE0-C152DF032B6D}" type="presParOf" srcId="{F352B990-CB19-42F3-B5CA-41C32EEDCC57}" destId="{28C758AB-2C0F-4AFD-88C7-F35130526C46}" srcOrd="3" destOrd="0" presId="urn:microsoft.com/office/officeart/2005/8/layout/pyramid2"/>
    <dgm:cxn modelId="{A13F96E1-201A-4280-80F0-FD96EE3494F1}" type="presParOf" srcId="{F352B990-CB19-42F3-B5CA-41C32EEDCC57}" destId="{6975AE94-CC9B-45AE-AE3D-2FE591B3B15E}" srcOrd="4" destOrd="0" presId="urn:microsoft.com/office/officeart/2005/8/layout/pyramid2"/>
    <dgm:cxn modelId="{6F8F0551-20D5-4089-9B34-54C8957A5A49}" type="presParOf" srcId="{F352B990-CB19-42F3-B5CA-41C32EEDCC57}" destId="{74B281D8-3608-4943-819B-A5948560C4AF}" srcOrd="5" destOrd="0" presId="urn:microsoft.com/office/officeart/2005/8/layout/pyramid2"/>
    <dgm:cxn modelId="{5B360037-C2AC-43BE-835B-EEEE4D1BC01E}" type="presParOf" srcId="{F352B990-CB19-42F3-B5CA-41C32EEDCC57}" destId="{2DB4021B-0C52-45B1-B2AE-541A1A60DDE3}" srcOrd="6" destOrd="0" presId="urn:microsoft.com/office/officeart/2005/8/layout/pyramid2"/>
    <dgm:cxn modelId="{3D32E165-8687-480C-B122-975D638F4EAC}" type="presParOf" srcId="{F352B990-CB19-42F3-B5CA-41C32EEDCC57}" destId="{781E9E6B-CFF3-47C0-961B-29DA62188F31}"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F9F9E064-A76E-4933-B518-EFAD7BA81E0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C0CB926B-5C3B-4D5A-9E0D-B4BECE9A4729}">
      <dgm:prSet/>
      <dgm:spPr/>
      <dgm:t>
        <a:bodyPr/>
        <a:lstStyle/>
        <a:p>
          <a:pPr algn="justLow" rtl="1"/>
          <a:r>
            <a:rPr lang="fa-IR" dirty="0" smtClean="0">
              <a:cs typeface="B Zar" pitchFamily="2" charset="-78"/>
            </a:rPr>
            <a:t>اقلام موضوع معامله، مشمول تحریم نیست، اما به دلیل تحریم بانک‌ها، مشکل عملیاتی و اجرایی وجود دارد.</a:t>
          </a:r>
          <a:endParaRPr lang="en-US" dirty="0">
            <a:cs typeface="B Zar" pitchFamily="2" charset="-78"/>
          </a:endParaRPr>
        </a:p>
      </dgm:t>
    </dgm:pt>
    <dgm:pt modelId="{2C6711C2-1FF8-4BBC-AB48-CCB793A3BC5E}" type="parTrans" cxnId="{A2C09ABE-F0BD-4B36-B9F7-BCA72122B37A}">
      <dgm:prSet/>
      <dgm:spPr/>
      <dgm:t>
        <a:bodyPr/>
        <a:lstStyle/>
        <a:p>
          <a:endParaRPr lang="en-US"/>
        </a:p>
      </dgm:t>
    </dgm:pt>
    <dgm:pt modelId="{A1A9CC7B-74A5-47FD-BB0E-5A1F078BD8CE}" type="sibTrans" cxnId="{A2C09ABE-F0BD-4B36-B9F7-BCA72122B37A}">
      <dgm:prSet/>
      <dgm:spPr/>
      <dgm:t>
        <a:bodyPr/>
        <a:lstStyle/>
        <a:p>
          <a:endParaRPr lang="en-US"/>
        </a:p>
      </dgm:t>
    </dgm:pt>
    <dgm:pt modelId="{8A41441C-B0B3-4A8D-B68D-69892AACD223}" type="pres">
      <dgm:prSet presAssocID="{F9F9E064-A76E-4933-B518-EFAD7BA81E0D}" presName="linear" presStyleCnt="0">
        <dgm:presLayoutVars>
          <dgm:animLvl val="lvl"/>
          <dgm:resizeHandles val="exact"/>
        </dgm:presLayoutVars>
      </dgm:prSet>
      <dgm:spPr/>
      <dgm:t>
        <a:bodyPr/>
        <a:lstStyle/>
        <a:p>
          <a:endParaRPr lang="en-US"/>
        </a:p>
      </dgm:t>
    </dgm:pt>
    <dgm:pt modelId="{432EAFDE-E9E2-48D0-9ABB-49335198B627}" type="pres">
      <dgm:prSet presAssocID="{C0CB926B-5C3B-4D5A-9E0D-B4BECE9A4729}" presName="parentText" presStyleLbl="node1" presStyleIdx="0" presStyleCnt="1">
        <dgm:presLayoutVars>
          <dgm:chMax val="0"/>
          <dgm:bulletEnabled val="1"/>
        </dgm:presLayoutVars>
      </dgm:prSet>
      <dgm:spPr>
        <a:prstGeom prst="doubleWave">
          <a:avLst/>
        </a:prstGeom>
      </dgm:spPr>
      <dgm:t>
        <a:bodyPr/>
        <a:lstStyle/>
        <a:p>
          <a:endParaRPr lang="en-US"/>
        </a:p>
      </dgm:t>
    </dgm:pt>
  </dgm:ptLst>
  <dgm:cxnLst>
    <dgm:cxn modelId="{A2C09ABE-F0BD-4B36-B9F7-BCA72122B37A}" srcId="{F9F9E064-A76E-4933-B518-EFAD7BA81E0D}" destId="{C0CB926B-5C3B-4D5A-9E0D-B4BECE9A4729}" srcOrd="0" destOrd="0" parTransId="{2C6711C2-1FF8-4BBC-AB48-CCB793A3BC5E}" sibTransId="{A1A9CC7B-74A5-47FD-BB0E-5A1F078BD8CE}"/>
    <dgm:cxn modelId="{974ED9CE-16EF-4C4E-A5F2-6090B016B906}" type="presOf" srcId="{C0CB926B-5C3B-4D5A-9E0D-B4BECE9A4729}" destId="{432EAFDE-E9E2-48D0-9ABB-49335198B627}" srcOrd="0" destOrd="0" presId="urn:microsoft.com/office/officeart/2005/8/layout/vList2"/>
    <dgm:cxn modelId="{E8A2FA66-29B0-49B9-9E23-C7350D58BAF4}" type="presOf" srcId="{F9F9E064-A76E-4933-B518-EFAD7BA81E0D}" destId="{8A41441C-B0B3-4A8D-B68D-69892AACD223}" srcOrd="0" destOrd="0" presId="urn:microsoft.com/office/officeart/2005/8/layout/vList2"/>
    <dgm:cxn modelId="{3E640515-CBC2-47A8-B52E-6F7A3FF90551}" type="presParOf" srcId="{8A41441C-B0B3-4A8D-B68D-69892AACD223}" destId="{432EAFDE-E9E2-48D0-9ABB-49335198B62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DF73B3A-1488-4F99-8C79-FDCC8D05BA9A}" type="doc">
      <dgm:prSet loTypeId="urn:microsoft.com/office/officeart/2005/8/layout/lProcess2" loCatId="list" qsTypeId="urn:microsoft.com/office/officeart/2005/8/quickstyle/3d2" qsCatId="3D" csTypeId="urn:microsoft.com/office/officeart/2005/8/colors/colorful1#6" csCatId="colorful"/>
      <dgm:spPr/>
      <dgm:t>
        <a:bodyPr/>
        <a:lstStyle/>
        <a:p>
          <a:pPr rtl="1"/>
          <a:endParaRPr lang="fa-IR"/>
        </a:p>
      </dgm:t>
    </dgm:pt>
    <dgm:pt modelId="{7C7553D1-AB13-4BEE-B6D3-66DA3E96EFFE}">
      <dgm:prSet/>
      <dgm:spPr/>
      <dgm:t>
        <a:bodyPr/>
        <a:lstStyle/>
        <a:p>
          <a:pPr rtl="1"/>
          <a:r>
            <a:rPr lang="fa-IR" dirty="0" smtClean="0"/>
            <a:t>بازار سرمایه</a:t>
          </a:r>
          <a:endParaRPr lang="fa-IR" dirty="0"/>
        </a:p>
      </dgm:t>
    </dgm:pt>
    <dgm:pt modelId="{B6385E50-D2BA-466F-B63B-2DE8C9009F56}" type="parTrans" cxnId="{634D8520-FBA3-4ED7-972F-2DA192501D4E}">
      <dgm:prSet/>
      <dgm:spPr/>
      <dgm:t>
        <a:bodyPr/>
        <a:lstStyle/>
        <a:p>
          <a:pPr rtl="1"/>
          <a:endParaRPr lang="fa-IR"/>
        </a:p>
      </dgm:t>
    </dgm:pt>
    <dgm:pt modelId="{D3E95F37-2510-492A-95D8-EF2667760462}" type="sibTrans" cxnId="{634D8520-FBA3-4ED7-972F-2DA192501D4E}">
      <dgm:prSet/>
      <dgm:spPr/>
      <dgm:t>
        <a:bodyPr/>
        <a:lstStyle/>
        <a:p>
          <a:pPr rtl="1"/>
          <a:endParaRPr lang="fa-IR"/>
        </a:p>
      </dgm:t>
    </dgm:pt>
    <dgm:pt modelId="{F5A75D4F-93CA-4B63-9A25-FBC4AACB35F0}">
      <dgm:prSet/>
      <dgm:spPr/>
      <dgm:t>
        <a:bodyPr/>
        <a:lstStyle/>
        <a:p>
          <a:pPr rtl="1"/>
          <a:r>
            <a:rPr lang="fa-IR" dirty="0" smtClean="0">
              <a:latin typeface="Arial Unicode MS" pitchFamily="34" charset="-128"/>
              <a:ea typeface="Arial Unicode MS" pitchFamily="34" charset="-128"/>
              <a:cs typeface="Arial Unicode MS" pitchFamily="34" charset="-128"/>
            </a:rPr>
            <a:t>بازاری است که  ابزار مالی با سررسید یک سال یا بیشتر در آن معامله می‌شود.</a:t>
          </a:r>
          <a:endParaRPr lang="en-US" dirty="0">
            <a:latin typeface="Arial Unicode MS" pitchFamily="34" charset="-128"/>
            <a:ea typeface="Arial Unicode MS" pitchFamily="34" charset="-128"/>
            <a:cs typeface="Arial Unicode MS" pitchFamily="34" charset="-128"/>
          </a:endParaRPr>
        </a:p>
      </dgm:t>
    </dgm:pt>
    <dgm:pt modelId="{D465DF7F-5081-4669-B896-634A429262D1}" type="parTrans" cxnId="{4540EBF7-5A15-4717-9D13-18017081066D}">
      <dgm:prSet/>
      <dgm:spPr/>
      <dgm:t>
        <a:bodyPr/>
        <a:lstStyle/>
        <a:p>
          <a:pPr rtl="1"/>
          <a:endParaRPr lang="fa-IR"/>
        </a:p>
      </dgm:t>
    </dgm:pt>
    <dgm:pt modelId="{90418A7E-2615-4A0D-BB7B-F8B08CD48196}" type="sibTrans" cxnId="{4540EBF7-5A15-4717-9D13-18017081066D}">
      <dgm:prSet/>
      <dgm:spPr/>
      <dgm:t>
        <a:bodyPr/>
        <a:lstStyle/>
        <a:p>
          <a:pPr rtl="1"/>
          <a:endParaRPr lang="fa-IR"/>
        </a:p>
      </dgm:t>
    </dgm:pt>
    <dgm:pt modelId="{D919BA2B-D986-4703-A603-F6B3FFA7AB79}">
      <dgm:prSet/>
      <dgm:spPr/>
      <dgm:t>
        <a:bodyPr/>
        <a:lstStyle/>
        <a:p>
          <a:pPr rtl="1"/>
          <a:r>
            <a:rPr lang="fa-IR" dirty="0" smtClean="0"/>
            <a:t>بازار پول</a:t>
          </a:r>
          <a:endParaRPr lang="fa-IR" dirty="0"/>
        </a:p>
      </dgm:t>
    </dgm:pt>
    <dgm:pt modelId="{01B74D57-A7DC-41E1-A109-107E924B3E37}" type="parTrans" cxnId="{58598764-928C-43A2-95C9-6F0EB89FC3AE}">
      <dgm:prSet/>
      <dgm:spPr/>
      <dgm:t>
        <a:bodyPr/>
        <a:lstStyle/>
        <a:p>
          <a:pPr rtl="1"/>
          <a:endParaRPr lang="fa-IR"/>
        </a:p>
      </dgm:t>
    </dgm:pt>
    <dgm:pt modelId="{A9C28D61-4D71-4E94-B508-4A2C9084917D}" type="sibTrans" cxnId="{58598764-928C-43A2-95C9-6F0EB89FC3AE}">
      <dgm:prSet/>
      <dgm:spPr/>
      <dgm:t>
        <a:bodyPr/>
        <a:lstStyle/>
        <a:p>
          <a:pPr rtl="1"/>
          <a:endParaRPr lang="fa-IR"/>
        </a:p>
      </dgm:t>
    </dgm:pt>
    <dgm:pt modelId="{DF488CB6-DFAA-418C-8FBC-CFC24477419A}">
      <dgm:prSet/>
      <dgm:spPr/>
      <dgm:t>
        <a:bodyPr/>
        <a:lstStyle/>
        <a:p>
          <a:pPr rtl="1"/>
          <a:r>
            <a:rPr lang="fa-IR" dirty="0" smtClean="0">
              <a:latin typeface="Arial Unicode MS" pitchFamily="34" charset="-128"/>
              <a:ea typeface="Arial Unicode MS" pitchFamily="34" charset="-128"/>
              <a:cs typeface="Arial Unicode MS" pitchFamily="34" charset="-128"/>
            </a:rPr>
            <a:t>بازاری است که  ابزار مالی با سررسید کمتر از یک سال در آن معامله می‌شود.</a:t>
          </a:r>
          <a:endParaRPr lang="en-US" dirty="0">
            <a:latin typeface="Arial Unicode MS" pitchFamily="34" charset="-128"/>
            <a:ea typeface="Arial Unicode MS" pitchFamily="34" charset="-128"/>
            <a:cs typeface="Arial Unicode MS" pitchFamily="34" charset="-128"/>
          </a:endParaRPr>
        </a:p>
      </dgm:t>
    </dgm:pt>
    <dgm:pt modelId="{6B8D7060-9FD1-42CE-B28A-8A275B705CB8}" type="parTrans" cxnId="{1B4C0DF9-F70F-438A-8620-8AAEAAB90AA3}">
      <dgm:prSet/>
      <dgm:spPr/>
      <dgm:t>
        <a:bodyPr/>
        <a:lstStyle/>
        <a:p>
          <a:pPr rtl="1"/>
          <a:endParaRPr lang="fa-IR"/>
        </a:p>
      </dgm:t>
    </dgm:pt>
    <dgm:pt modelId="{0D1E540B-335F-40C9-81BD-E2EC4A3712BD}" type="sibTrans" cxnId="{1B4C0DF9-F70F-438A-8620-8AAEAAB90AA3}">
      <dgm:prSet/>
      <dgm:spPr/>
      <dgm:t>
        <a:bodyPr/>
        <a:lstStyle/>
        <a:p>
          <a:pPr rtl="1"/>
          <a:endParaRPr lang="fa-IR"/>
        </a:p>
      </dgm:t>
    </dgm:pt>
    <dgm:pt modelId="{73231793-2706-4542-80D1-A1461384066E}" type="pres">
      <dgm:prSet presAssocID="{8DF73B3A-1488-4F99-8C79-FDCC8D05BA9A}" presName="theList" presStyleCnt="0">
        <dgm:presLayoutVars>
          <dgm:dir/>
          <dgm:animLvl val="lvl"/>
          <dgm:resizeHandles val="exact"/>
        </dgm:presLayoutVars>
      </dgm:prSet>
      <dgm:spPr/>
      <dgm:t>
        <a:bodyPr/>
        <a:lstStyle/>
        <a:p>
          <a:pPr rtl="1"/>
          <a:endParaRPr lang="fa-IR"/>
        </a:p>
      </dgm:t>
    </dgm:pt>
    <dgm:pt modelId="{022B57A9-18D8-44A3-8EA4-9E32B50A3893}" type="pres">
      <dgm:prSet presAssocID="{7C7553D1-AB13-4BEE-B6D3-66DA3E96EFFE}" presName="compNode" presStyleCnt="0"/>
      <dgm:spPr/>
    </dgm:pt>
    <dgm:pt modelId="{95654DE6-421A-4E18-AE3A-9BA20EB2D145}" type="pres">
      <dgm:prSet presAssocID="{7C7553D1-AB13-4BEE-B6D3-66DA3E96EFFE}" presName="aNode" presStyleLbl="bgShp" presStyleIdx="0" presStyleCnt="2"/>
      <dgm:spPr/>
      <dgm:t>
        <a:bodyPr/>
        <a:lstStyle/>
        <a:p>
          <a:pPr rtl="1"/>
          <a:endParaRPr lang="fa-IR"/>
        </a:p>
      </dgm:t>
    </dgm:pt>
    <dgm:pt modelId="{E98EC627-E068-4C33-9EAA-78282EF02C75}" type="pres">
      <dgm:prSet presAssocID="{7C7553D1-AB13-4BEE-B6D3-66DA3E96EFFE}" presName="textNode" presStyleLbl="bgShp" presStyleIdx="0" presStyleCnt="2"/>
      <dgm:spPr/>
      <dgm:t>
        <a:bodyPr/>
        <a:lstStyle/>
        <a:p>
          <a:pPr rtl="1"/>
          <a:endParaRPr lang="fa-IR"/>
        </a:p>
      </dgm:t>
    </dgm:pt>
    <dgm:pt modelId="{A026F946-0763-49C9-89C4-B3B54FC411C9}" type="pres">
      <dgm:prSet presAssocID="{7C7553D1-AB13-4BEE-B6D3-66DA3E96EFFE}" presName="compChildNode" presStyleCnt="0"/>
      <dgm:spPr/>
    </dgm:pt>
    <dgm:pt modelId="{1846D366-9886-4E0C-BAD1-66F5033F5AF5}" type="pres">
      <dgm:prSet presAssocID="{7C7553D1-AB13-4BEE-B6D3-66DA3E96EFFE}" presName="theInnerList" presStyleCnt="0"/>
      <dgm:spPr/>
    </dgm:pt>
    <dgm:pt modelId="{20027D9C-38AC-400A-85F5-4A17B845F0C7}" type="pres">
      <dgm:prSet presAssocID="{F5A75D4F-93CA-4B63-9A25-FBC4AACB35F0}" presName="childNode" presStyleLbl="node1" presStyleIdx="0" presStyleCnt="2">
        <dgm:presLayoutVars>
          <dgm:bulletEnabled val="1"/>
        </dgm:presLayoutVars>
      </dgm:prSet>
      <dgm:spPr>
        <a:prstGeom prst="bevel">
          <a:avLst/>
        </a:prstGeom>
      </dgm:spPr>
      <dgm:t>
        <a:bodyPr/>
        <a:lstStyle/>
        <a:p>
          <a:pPr rtl="1"/>
          <a:endParaRPr lang="fa-IR"/>
        </a:p>
      </dgm:t>
    </dgm:pt>
    <dgm:pt modelId="{F2B48E90-558B-42AC-A40B-A2C33893EFFA}" type="pres">
      <dgm:prSet presAssocID="{7C7553D1-AB13-4BEE-B6D3-66DA3E96EFFE}" presName="aSpace" presStyleCnt="0"/>
      <dgm:spPr/>
    </dgm:pt>
    <dgm:pt modelId="{DC7E588E-DBB5-41F4-8688-C468BBD1B807}" type="pres">
      <dgm:prSet presAssocID="{D919BA2B-D986-4703-A603-F6B3FFA7AB79}" presName="compNode" presStyleCnt="0"/>
      <dgm:spPr/>
    </dgm:pt>
    <dgm:pt modelId="{F30EE415-8B97-4C0E-859A-1ECD0FC79704}" type="pres">
      <dgm:prSet presAssocID="{D919BA2B-D986-4703-A603-F6B3FFA7AB79}" presName="aNode" presStyleLbl="bgShp" presStyleIdx="1" presStyleCnt="2"/>
      <dgm:spPr/>
      <dgm:t>
        <a:bodyPr/>
        <a:lstStyle/>
        <a:p>
          <a:pPr rtl="1"/>
          <a:endParaRPr lang="fa-IR"/>
        </a:p>
      </dgm:t>
    </dgm:pt>
    <dgm:pt modelId="{C4D1FA4C-3BF8-4EFE-ACCB-CAE1325B3153}" type="pres">
      <dgm:prSet presAssocID="{D919BA2B-D986-4703-A603-F6B3FFA7AB79}" presName="textNode" presStyleLbl="bgShp" presStyleIdx="1" presStyleCnt="2"/>
      <dgm:spPr/>
      <dgm:t>
        <a:bodyPr/>
        <a:lstStyle/>
        <a:p>
          <a:pPr rtl="1"/>
          <a:endParaRPr lang="fa-IR"/>
        </a:p>
      </dgm:t>
    </dgm:pt>
    <dgm:pt modelId="{12646B8E-4FE4-402D-AA5B-7C61A7404740}" type="pres">
      <dgm:prSet presAssocID="{D919BA2B-D986-4703-A603-F6B3FFA7AB79}" presName="compChildNode" presStyleCnt="0"/>
      <dgm:spPr/>
    </dgm:pt>
    <dgm:pt modelId="{9C1F0183-5068-497A-AA14-9BAF471F03BD}" type="pres">
      <dgm:prSet presAssocID="{D919BA2B-D986-4703-A603-F6B3FFA7AB79}" presName="theInnerList" presStyleCnt="0"/>
      <dgm:spPr/>
    </dgm:pt>
    <dgm:pt modelId="{FEA026D2-2FD7-4E2D-8DC2-D6BCE11F5133}" type="pres">
      <dgm:prSet presAssocID="{DF488CB6-DFAA-418C-8FBC-CFC24477419A}" presName="childNode" presStyleLbl="node1" presStyleIdx="1" presStyleCnt="2">
        <dgm:presLayoutVars>
          <dgm:bulletEnabled val="1"/>
        </dgm:presLayoutVars>
      </dgm:prSet>
      <dgm:spPr>
        <a:prstGeom prst="bevel">
          <a:avLst/>
        </a:prstGeom>
      </dgm:spPr>
      <dgm:t>
        <a:bodyPr/>
        <a:lstStyle/>
        <a:p>
          <a:pPr rtl="1"/>
          <a:endParaRPr lang="fa-IR"/>
        </a:p>
      </dgm:t>
    </dgm:pt>
  </dgm:ptLst>
  <dgm:cxnLst>
    <dgm:cxn modelId="{1FE9B671-9ADE-418B-834D-91ED956FF2A0}" type="presOf" srcId="{DF488CB6-DFAA-418C-8FBC-CFC24477419A}" destId="{FEA026D2-2FD7-4E2D-8DC2-D6BCE11F5133}" srcOrd="0" destOrd="0" presId="urn:microsoft.com/office/officeart/2005/8/layout/lProcess2"/>
    <dgm:cxn modelId="{1B4C0DF9-F70F-438A-8620-8AAEAAB90AA3}" srcId="{D919BA2B-D986-4703-A603-F6B3FFA7AB79}" destId="{DF488CB6-DFAA-418C-8FBC-CFC24477419A}" srcOrd="0" destOrd="0" parTransId="{6B8D7060-9FD1-42CE-B28A-8A275B705CB8}" sibTransId="{0D1E540B-335F-40C9-81BD-E2EC4A3712BD}"/>
    <dgm:cxn modelId="{634D8520-FBA3-4ED7-972F-2DA192501D4E}" srcId="{8DF73B3A-1488-4F99-8C79-FDCC8D05BA9A}" destId="{7C7553D1-AB13-4BEE-B6D3-66DA3E96EFFE}" srcOrd="0" destOrd="0" parTransId="{B6385E50-D2BA-466F-B63B-2DE8C9009F56}" sibTransId="{D3E95F37-2510-492A-95D8-EF2667760462}"/>
    <dgm:cxn modelId="{EADFE31F-C9AD-43A5-9789-6F5C68B2A4D9}" type="presOf" srcId="{8DF73B3A-1488-4F99-8C79-FDCC8D05BA9A}" destId="{73231793-2706-4542-80D1-A1461384066E}" srcOrd="0" destOrd="0" presId="urn:microsoft.com/office/officeart/2005/8/layout/lProcess2"/>
    <dgm:cxn modelId="{78B0467D-905E-4CF5-861B-BC510E36882B}" type="presOf" srcId="{D919BA2B-D986-4703-A603-F6B3FFA7AB79}" destId="{C4D1FA4C-3BF8-4EFE-ACCB-CAE1325B3153}" srcOrd="1" destOrd="0" presId="urn:microsoft.com/office/officeart/2005/8/layout/lProcess2"/>
    <dgm:cxn modelId="{BE84C452-58A3-4EBA-87A6-E372F132E17C}" type="presOf" srcId="{F5A75D4F-93CA-4B63-9A25-FBC4AACB35F0}" destId="{20027D9C-38AC-400A-85F5-4A17B845F0C7}" srcOrd="0" destOrd="0" presId="urn:microsoft.com/office/officeart/2005/8/layout/lProcess2"/>
    <dgm:cxn modelId="{7F2D3319-836B-4D1B-BF83-3A0871F616DD}" type="presOf" srcId="{D919BA2B-D986-4703-A603-F6B3FFA7AB79}" destId="{F30EE415-8B97-4C0E-859A-1ECD0FC79704}" srcOrd="0" destOrd="0" presId="urn:microsoft.com/office/officeart/2005/8/layout/lProcess2"/>
    <dgm:cxn modelId="{47B1AE21-54CC-4A81-8276-621B9E72E106}" type="presOf" srcId="{7C7553D1-AB13-4BEE-B6D3-66DA3E96EFFE}" destId="{E98EC627-E068-4C33-9EAA-78282EF02C75}" srcOrd="1" destOrd="0" presId="urn:microsoft.com/office/officeart/2005/8/layout/lProcess2"/>
    <dgm:cxn modelId="{4540EBF7-5A15-4717-9D13-18017081066D}" srcId="{7C7553D1-AB13-4BEE-B6D3-66DA3E96EFFE}" destId="{F5A75D4F-93CA-4B63-9A25-FBC4AACB35F0}" srcOrd="0" destOrd="0" parTransId="{D465DF7F-5081-4669-B896-634A429262D1}" sibTransId="{90418A7E-2615-4A0D-BB7B-F8B08CD48196}"/>
    <dgm:cxn modelId="{58598764-928C-43A2-95C9-6F0EB89FC3AE}" srcId="{8DF73B3A-1488-4F99-8C79-FDCC8D05BA9A}" destId="{D919BA2B-D986-4703-A603-F6B3FFA7AB79}" srcOrd="1" destOrd="0" parTransId="{01B74D57-A7DC-41E1-A109-107E924B3E37}" sibTransId="{A9C28D61-4D71-4E94-B508-4A2C9084917D}"/>
    <dgm:cxn modelId="{E67C3A7E-3DE2-4C04-9E14-8A8182E56F52}" type="presOf" srcId="{7C7553D1-AB13-4BEE-B6D3-66DA3E96EFFE}" destId="{95654DE6-421A-4E18-AE3A-9BA20EB2D145}" srcOrd="0" destOrd="0" presId="urn:microsoft.com/office/officeart/2005/8/layout/lProcess2"/>
    <dgm:cxn modelId="{C00FB4D0-DD0E-4CFF-A126-40354607FE8B}" type="presParOf" srcId="{73231793-2706-4542-80D1-A1461384066E}" destId="{022B57A9-18D8-44A3-8EA4-9E32B50A3893}" srcOrd="0" destOrd="0" presId="urn:microsoft.com/office/officeart/2005/8/layout/lProcess2"/>
    <dgm:cxn modelId="{FD8CDC30-B9C3-4342-BEE0-73AFD5A7E78F}" type="presParOf" srcId="{022B57A9-18D8-44A3-8EA4-9E32B50A3893}" destId="{95654DE6-421A-4E18-AE3A-9BA20EB2D145}" srcOrd="0" destOrd="0" presId="urn:microsoft.com/office/officeart/2005/8/layout/lProcess2"/>
    <dgm:cxn modelId="{044FA030-69FF-49C3-BE26-491C2DDBCFA6}" type="presParOf" srcId="{022B57A9-18D8-44A3-8EA4-9E32B50A3893}" destId="{E98EC627-E068-4C33-9EAA-78282EF02C75}" srcOrd="1" destOrd="0" presId="urn:microsoft.com/office/officeart/2005/8/layout/lProcess2"/>
    <dgm:cxn modelId="{243E3C84-9F3B-435E-83C4-93F2B1CF8331}" type="presParOf" srcId="{022B57A9-18D8-44A3-8EA4-9E32B50A3893}" destId="{A026F946-0763-49C9-89C4-B3B54FC411C9}" srcOrd="2" destOrd="0" presId="urn:microsoft.com/office/officeart/2005/8/layout/lProcess2"/>
    <dgm:cxn modelId="{36156598-2DF8-4C1C-92EC-CF0DA2F71AE9}" type="presParOf" srcId="{A026F946-0763-49C9-89C4-B3B54FC411C9}" destId="{1846D366-9886-4E0C-BAD1-66F5033F5AF5}" srcOrd="0" destOrd="0" presId="urn:microsoft.com/office/officeart/2005/8/layout/lProcess2"/>
    <dgm:cxn modelId="{F54A9C6A-37DF-46BB-95AE-97EE9EAA4FB3}" type="presParOf" srcId="{1846D366-9886-4E0C-BAD1-66F5033F5AF5}" destId="{20027D9C-38AC-400A-85F5-4A17B845F0C7}" srcOrd="0" destOrd="0" presId="urn:microsoft.com/office/officeart/2005/8/layout/lProcess2"/>
    <dgm:cxn modelId="{7A009F40-C3EB-4FB8-9660-984A39A454CC}" type="presParOf" srcId="{73231793-2706-4542-80D1-A1461384066E}" destId="{F2B48E90-558B-42AC-A40B-A2C33893EFFA}" srcOrd="1" destOrd="0" presId="urn:microsoft.com/office/officeart/2005/8/layout/lProcess2"/>
    <dgm:cxn modelId="{5749DB98-8BF4-4AA6-BB4B-A228E36C4EAE}" type="presParOf" srcId="{73231793-2706-4542-80D1-A1461384066E}" destId="{DC7E588E-DBB5-41F4-8688-C468BBD1B807}" srcOrd="2" destOrd="0" presId="urn:microsoft.com/office/officeart/2005/8/layout/lProcess2"/>
    <dgm:cxn modelId="{2E5ECC30-F378-44E1-B853-C43C03E669AB}" type="presParOf" srcId="{DC7E588E-DBB5-41F4-8688-C468BBD1B807}" destId="{F30EE415-8B97-4C0E-859A-1ECD0FC79704}" srcOrd="0" destOrd="0" presId="urn:microsoft.com/office/officeart/2005/8/layout/lProcess2"/>
    <dgm:cxn modelId="{B825D025-BE7F-4FDC-86FA-D25B5A41B77C}" type="presParOf" srcId="{DC7E588E-DBB5-41F4-8688-C468BBD1B807}" destId="{C4D1FA4C-3BF8-4EFE-ACCB-CAE1325B3153}" srcOrd="1" destOrd="0" presId="urn:microsoft.com/office/officeart/2005/8/layout/lProcess2"/>
    <dgm:cxn modelId="{0B9A4243-A963-4C15-863F-7435C0774076}" type="presParOf" srcId="{DC7E588E-DBB5-41F4-8688-C468BBD1B807}" destId="{12646B8E-4FE4-402D-AA5B-7C61A7404740}" srcOrd="2" destOrd="0" presId="urn:microsoft.com/office/officeart/2005/8/layout/lProcess2"/>
    <dgm:cxn modelId="{BF40DB83-58FF-454A-AB2C-848D46323ACC}" type="presParOf" srcId="{12646B8E-4FE4-402D-AA5B-7C61A7404740}" destId="{9C1F0183-5068-497A-AA14-9BAF471F03BD}" srcOrd="0" destOrd="0" presId="urn:microsoft.com/office/officeart/2005/8/layout/lProcess2"/>
    <dgm:cxn modelId="{939578A1-3C81-4A5A-A3E9-57F9A5A82B35}" type="presParOf" srcId="{9C1F0183-5068-497A-AA14-9BAF471F03BD}" destId="{FEA026D2-2FD7-4E2D-8DC2-D6BCE11F5133}"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1724A368-335F-401B-8DAC-09E2E8E543E9}" type="doc">
      <dgm:prSet loTypeId="urn:microsoft.com/office/officeart/2005/8/layout/hList3" loCatId="list" qsTypeId="urn:microsoft.com/office/officeart/2005/8/quickstyle/3d2" qsCatId="3D" csTypeId="urn:microsoft.com/office/officeart/2005/8/colors/accent0_2" csCatId="mainScheme" phldr="1"/>
      <dgm:spPr/>
      <dgm:t>
        <a:bodyPr/>
        <a:lstStyle/>
        <a:p>
          <a:endParaRPr lang="en-US"/>
        </a:p>
      </dgm:t>
    </dgm:pt>
    <dgm:pt modelId="{7EFEBCB3-9C1B-42F8-9597-CFBA03B67287}">
      <dgm:prSet/>
      <dgm:spPr/>
      <dgm:t>
        <a:bodyPr/>
        <a:lstStyle/>
        <a:p>
          <a:pPr rtl="1"/>
          <a:r>
            <a:rPr lang="fa-IR" dirty="0" smtClean="0">
              <a:cs typeface="B Titr" pitchFamily="2" charset="-78"/>
            </a:rPr>
            <a:t>تحریم‌های بانکی جدی‌تر از کالایی</a:t>
          </a:r>
          <a:endParaRPr lang="en-US" dirty="0">
            <a:cs typeface="B Titr" pitchFamily="2" charset="-78"/>
          </a:endParaRPr>
        </a:p>
      </dgm:t>
    </dgm:pt>
    <dgm:pt modelId="{3A1CA41F-EE8C-44AF-BC06-D9D572D304F3}" type="parTrans" cxnId="{9C50461F-681B-4E90-8C4B-CDBAD8D5F7DE}">
      <dgm:prSet/>
      <dgm:spPr/>
      <dgm:t>
        <a:bodyPr/>
        <a:lstStyle/>
        <a:p>
          <a:endParaRPr lang="en-US"/>
        </a:p>
      </dgm:t>
    </dgm:pt>
    <dgm:pt modelId="{F7314086-1033-46A0-96DC-CBEDB3F64C43}" type="sibTrans" cxnId="{9C50461F-681B-4E90-8C4B-CDBAD8D5F7DE}">
      <dgm:prSet/>
      <dgm:spPr/>
      <dgm:t>
        <a:bodyPr/>
        <a:lstStyle/>
        <a:p>
          <a:endParaRPr lang="en-US"/>
        </a:p>
      </dgm:t>
    </dgm:pt>
    <dgm:pt modelId="{2F422648-E363-46E5-BF85-6B515BF034FB}">
      <dgm:prSet/>
      <dgm:spPr/>
      <dgm:t>
        <a:bodyPr/>
        <a:lstStyle/>
        <a:p>
          <a:pPr algn="justLow" rtl="1"/>
          <a:r>
            <a:rPr lang="fa-IR" dirty="0" smtClean="0">
              <a:cs typeface="B Zar" pitchFamily="2" charset="-78"/>
            </a:rPr>
            <a:t>وقتی شیوه‌های پرداخت مسأله‌دار باشد، خرید و فروش هم مسأله‌دار خواهد بود.</a:t>
          </a:r>
          <a:endParaRPr lang="en-US" b="1" dirty="0">
            <a:cs typeface="B Zar" pitchFamily="2" charset="-78"/>
          </a:endParaRPr>
        </a:p>
      </dgm:t>
    </dgm:pt>
    <dgm:pt modelId="{C1A61852-141E-4745-BE46-FB2F987B956F}" type="parTrans" cxnId="{39181254-77C5-42FB-B733-2D934D1DA8FA}">
      <dgm:prSet/>
      <dgm:spPr/>
      <dgm:t>
        <a:bodyPr/>
        <a:lstStyle/>
        <a:p>
          <a:endParaRPr lang="en-US"/>
        </a:p>
      </dgm:t>
    </dgm:pt>
    <dgm:pt modelId="{08B944F5-6645-4711-8A84-13D2FD64564D}" type="sibTrans" cxnId="{39181254-77C5-42FB-B733-2D934D1DA8FA}">
      <dgm:prSet/>
      <dgm:spPr/>
      <dgm:t>
        <a:bodyPr/>
        <a:lstStyle/>
        <a:p>
          <a:endParaRPr lang="en-US"/>
        </a:p>
      </dgm:t>
    </dgm:pt>
    <dgm:pt modelId="{854888C5-1E77-41A7-B3E2-C08525987674}" type="pres">
      <dgm:prSet presAssocID="{1724A368-335F-401B-8DAC-09E2E8E543E9}" presName="composite" presStyleCnt="0">
        <dgm:presLayoutVars>
          <dgm:chMax val="1"/>
          <dgm:dir/>
          <dgm:resizeHandles val="exact"/>
        </dgm:presLayoutVars>
      </dgm:prSet>
      <dgm:spPr/>
      <dgm:t>
        <a:bodyPr/>
        <a:lstStyle/>
        <a:p>
          <a:endParaRPr lang="en-US"/>
        </a:p>
      </dgm:t>
    </dgm:pt>
    <dgm:pt modelId="{40D7D60B-E623-41A6-9E2F-01C7CA6AED4A}" type="pres">
      <dgm:prSet presAssocID="{7EFEBCB3-9C1B-42F8-9597-CFBA03B67287}" presName="roof" presStyleLbl="dkBgShp" presStyleIdx="0" presStyleCnt="2"/>
      <dgm:spPr/>
      <dgm:t>
        <a:bodyPr/>
        <a:lstStyle/>
        <a:p>
          <a:endParaRPr lang="en-US"/>
        </a:p>
      </dgm:t>
    </dgm:pt>
    <dgm:pt modelId="{22EBD5F6-DA6B-4F32-8FE6-4E4942B7C2F3}" type="pres">
      <dgm:prSet presAssocID="{7EFEBCB3-9C1B-42F8-9597-CFBA03B67287}" presName="pillars" presStyleCnt="0"/>
      <dgm:spPr/>
    </dgm:pt>
    <dgm:pt modelId="{CB154ACA-DBC2-42E4-AE25-75A0547BA5FE}" type="pres">
      <dgm:prSet presAssocID="{7EFEBCB3-9C1B-42F8-9597-CFBA03B67287}" presName="pillar1" presStyleLbl="node1" presStyleIdx="0" presStyleCnt="1">
        <dgm:presLayoutVars>
          <dgm:bulletEnabled val="1"/>
        </dgm:presLayoutVars>
      </dgm:prSet>
      <dgm:spPr/>
      <dgm:t>
        <a:bodyPr/>
        <a:lstStyle/>
        <a:p>
          <a:endParaRPr lang="en-US"/>
        </a:p>
      </dgm:t>
    </dgm:pt>
    <dgm:pt modelId="{EBF35AF0-82B8-4CB3-9EF7-F3D1A144324C}" type="pres">
      <dgm:prSet presAssocID="{7EFEBCB3-9C1B-42F8-9597-CFBA03B67287}" presName="base" presStyleLbl="dkBgShp" presStyleIdx="1" presStyleCnt="2"/>
      <dgm:spPr/>
    </dgm:pt>
  </dgm:ptLst>
  <dgm:cxnLst>
    <dgm:cxn modelId="{39181254-77C5-42FB-B733-2D934D1DA8FA}" srcId="{7EFEBCB3-9C1B-42F8-9597-CFBA03B67287}" destId="{2F422648-E363-46E5-BF85-6B515BF034FB}" srcOrd="0" destOrd="0" parTransId="{C1A61852-141E-4745-BE46-FB2F987B956F}" sibTransId="{08B944F5-6645-4711-8A84-13D2FD64564D}"/>
    <dgm:cxn modelId="{2661B671-F693-4182-96FE-38B11B53336C}" type="presOf" srcId="{7EFEBCB3-9C1B-42F8-9597-CFBA03B67287}" destId="{40D7D60B-E623-41A6-9E2F-01C7CA6AED4A}" srcOrd="0" destOrd="0" presId="urn:microsoft.com/office/officeart/2005/8/layout/hList3"/>
    <dgm:cxn modelId="{74F0564D-6269-4FC4-934D-2009A1C4E75D}" type="presOf" srcId="{1724A368-335F-401B-8DAC-09E2E8E543E9}" destId="{854888C5-1E77-41A7-B3E2-C08525987674}" srcOrd="0" destOrd="0" presId="urn:microsoft.com/office/officeart/2005/8/layout/hList3"/>
    <dgm:cxn modelId="{9C50461F-681B-4E90-8C4B-CDBAD8D5F7DE}" srcId="{1724A368-335F-401B-8DAC-09E2E8E543E9}" destId="{7EFEBCB3-9C1B-42F8-9597-CFBA03B67287}" srcOrd="0" destOrd="0" parTransId="{3A1CA41F-EE8C-44AF-BC06-D9D572D304F3}" sibTransId="{F7314086-1033-46A0-96DC-CBEDB3F64C43}"/>
    <dgm:cxn modelId="{2C159739-640A-463B-916D-2C89F905727A}" type="presOf" srcId="{2F422648-E363-46E5-BF85-6B515BF034FB}" destId="{CB154ACA-DBC2-42E4-AE25-75A0547BA5FE}" srcOrd="0" destOrd="0" presId="urn:microsoft.com/office/officeart/2005/8/layout/hList3"/>
    <dgm:cxn modelId="{D8155795-7577-44AF-A410-712ECA98B347}" type="presParOf" srcId="{854888C5-1E77-41A7-B3E2-C08525987674}" destId="{40D7D60B-E623-41A6-9E2F-01C7CA6AED4A}" srcOrd="0" destOrd="0" presId="urn:microsoft.com/office/officeart/2005/8/layout/hList3"/>
    <dgm:cxn modelId="{A16D825A-F920-42F6-88A7-A73598368E0B}" type="presParOf" srcId="{854888C5-1E77-41A7-B3E2-C08525987674}" destId="{22EBD5F6-DA6B-4F32-8FE6-4E4942B7C2F3}" srcOrd="1" destOrd="0" presId="urn:microsoft.com/office/officeart/2005/8/layout/hList3"/>
    <dgm:cxn modelId="{EB387C81-4D8B-4AD7-A5CA-A14FE149C7AF}" type="presParOf" srcId="{22EBD5F6-DA6B-4F32-8FE6-4E4942B7C2F3}" destId="{CB154ACA-DBC2-42E4-AE25-75A0547BA5FE}" srcOrd="0" destOrd="0" presId="urn:microsoft.com/office/officeart/2005/8/layout/hList3"/>
    <dgm:cxn modelId="{3198F6D1-26C9-4EB6-AE2C-F54CB8D4618D}" type="presParOf" srcId="{854888C5-1E77-41A7-B3E2-C08525987674}" destId="{EBF35AF0-82B8-4CB3-9EF7-F3D1A144324C}"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541E3054-4F91-43EC-B5DE-B7164E7C1360}" type="doc">
      <dgm:prSet loTypeId="urn:microsoft.com/office/officeart/2005/8/layout/lProcess1" loCatId="process" qsTypeId="urn:microsoft.com/office/officeart/2005/8/quickstyle/3d4" qsCatId="3D" csTypeId="urn:microsoft.com/office/officeart/2005/8/colors/colorful1#2" csCatId="colorful" phldr="1"/>
      <dgm:spPr/>
      <dgm:t>
        <a:bodyPr/>
        <a:lstStyle/>
        <a:p>
          <a:endParaRPr lang="en-US"/>
        </a:p>
      </dgm:t>
    </dgm:pt>
    <dgm:pt modelId="{9AA05A4B-7235-4451-82B3-760808176187}">
      <dgm:prSet/>
      <dgm:spPr/>
      <dgm:t>
        <a:bodyPr/>
        <a:lstStyle/>
        <a:p>
          <a:pPr rtl="1"/>
          <a:r>
            <a:rPr lang="fa-IR" dirty="0" smtClean="0">
              <a:cs typeface="B Titr" pitchFamily="2" charset="-78"/>
            </a:rPr>
            <a:t>انتقال از بانک</a:t>
          </a:r>
          <a:endParaRPr lang="en-US" dirty="0">
            <a:cs typeface="B Titr" pitchFamily="2" charset="-78"/>
          </a:endParaRPr>
        </a:p>
      </dgm:t>
    </dgm:pt>
    <dgm:pt modelId="{3F77975D-2C0C-4246-8AE6-41E9B06BE028}" type="parTrans" cxnId="{354A9692-987C-4997-BB88-0895C192B0C8}">
      <dgm:prSet/>
      <dgm:spPr/>
      <dgm:t>
        <a:bodyPr/>
        <a:lstStyle/>
        <a:p>
          <a:endParaRPr lang="en-US">
            <a:cs typeface="B Zar" pitchFamily="2" charset="-78"/>
          </a:endParaRPr>
        </a:p>
      </dgm:t>
    </dgm:pt>
    <dgm:pt modelId="{35969671-AC6A-4945-86CF-B0555BB83E70}" type="sibTrans" cxnId="{354A9692-987C-4997-BB88-0895C192B0C8}">
      <dgm:prSet/>
      <dgm:spPr/>
      <dgm:t>
        <a:bodyPr/>
        <a:lstStyle/>
        <a:p>
          <a:endParaRPr lang="en-US">
            <a:cs typeface="B Zar" pitchFamily="2" charset="-78"/>
          </a:endParaRPr>
        </a:p>
      </dgm:t>
    </dgm:pt>
    <dgm:pt modelId="{EDFEADDD-8325-4034-859E-0583EEDED8A7}">
      <dgm:prSet/>
      <dgm:spPr/>
      <dgm:t>
        <a:bodyPr/>
        <a:lstStyle/>
        <a:p>
          <a:pPr rtl="1"/>
          <a:r>
            <a:rPr lang="fa-IR" dirty="0" smtClean="0">
              <a:cs typeface="B Zar" pitchFamily="2" charset="-78"/>
            </a:rPr>
            <a:t>ریشۀ پول مشخص است.</a:t>
          </a:r>
          <a:endParaRPr lang="en-US" dirty="0">
            <a:cs typeface="B Zar" pitchFamily="2" charset="-78"/>
          </a:endParaRPr>
        </a:p>
      </dgm:t>
    </dgm:pt>
    <dgm:pt modelId="{016F99F3-5E55-41A7-8ADA-3480CBB2A57F}" type="parTrans" cxnId="{0D414F5C-89FA-4AB2-A7ED-21732FFB10F5}">
      <dgm:prSet/>
      <dgm:spPr/>
      <dgm:t>
        <a:bodyPr/>
        <a:lstStyle/>
        <a:p>
          <a:endParaRPr lang="en-US">
            <a:cs typeface="B Zar" pitchFamily="2" charset="-78"/>
          </a:endParaRPr>
        </a:p>
      </dgm:t>
    </dgm:pt>
    <dgm:pt modelId="{204EFEF6-F0FD-45AA-86DF-7156C289949F}" type="sibTrans" cxnId="{0D414F5C-89FA-4AB2-A7ED-21732FFB10F5}">
      <dgm:prSet/>
      <dgm:spPr/>
      <dgm:t>
        <a:bodyPr/>
        <a:lstStyle/>
        <a:p>
          <a:endParaRPr lang="en-US">
            <a:cs typeface="B Zar" pitchFamily="2" charset="-78"/>
          </a:endParaRPr>
        </a:p>
      </dgm:t>
    </dgm:pt>
    <dgm:pt modelId="{4D17BE0A-1850-4E7A-A338-602E69462367}">
      <dgm:prSet/>
      <dgm:spPr/>
      <dgm:t>
        <a:bodyPr/>
        <a:lstStyle/>
        <a:p>
          <a:pPr rtl="1"/>
          <a:r>
            <a:rPr lang="fa-IR" dirty="0" smtClean="0">
              <a:cs typeface="B Zar" pitchFamily="2" charset="-78"/>
            </a:rPr>
            <a:t>تحریم مسأله‌ساز است.</a:t>
          </a:r>
          <a:endParaRPr lang="en-US" dirty="0">
            <a:cs typeface="B Zar" pitchFamily="2" charset="-78"/>
          </a:endParaRPr>
        </a:p>
      </dgm:t>
    </dgm:pt>
    <dgm:pt modelId="{FABD6D35-1FAE-49C0-BAEE-E4EBC237CA22}" type="parTrans" cxnId="{CFF8D526-2CC1-4C8F-B760-5A0A508C71EC}">
      <dgm:prSet/>
      <dgm:spPr/>
      <dgm:t>
        <a:bodyPr/>
        <a:lstStyle/>
        <a:p>
          <a:endParaRPr lang="en-US">
            <a:cs typeface="B Zar" pitchFamily="2" charset="-78"/>
          </a:endParaRPr>
        </a:p>
      </dgm:t>
    </dgm:pt>
    <dgm:pt modelId="{ECF33789-C361-4532-BC15-CE69D141FB1C}" type="sibTrans" cxnId="{CFF8D526-2CC1-4C8F-B760-5A0A508C71EC}">
      <dgm:prSet/>
      <dgm:spPr/>
      <dgm:t>
        <a:bodyPr/>
        <a:lstStyle/>
        <a:p>
          <a:endParaRPr lang="en-US">
            <a:cs typeface="B Zar" pitchFamily="2" charset="-78"/>
          </a:endParaRPr>
        </a:p>
      </dgm:t>
    </dgm:pt>
    <dgm:pt modelId="{05235117-26E4-4014-80F4-186B3BC6CA9B}">
      <dgm:prSet/>
      <dgm:spPr/>
      <dgm:t>
        <a:bodyPr/>
        <a:lstStyle/>
        <a:p>
          <a:pPr rtl="1"/>
          <a:r>
            <a:rPr lang="fa-IR" dirty="0" smtClean="0">
              <a:cs typeface="B Titr" pitchFamily="2" charset="-78"/>
            </a:rPr>
            <a:t>انتقال از صراف</a:t>
          </a:r>
          <a:endParaRPr lang="en-US" dirty="0">
            <a:cs typeface="B Titr" pitchFamily="2" charset="-78"/>
          </a:endParaRPr>
        </a:p>
      </dgm:t>
    </dgm:pt>
    <dgm:pt modelId="{B248088B-9608-4701-97FB-E16F037BEF04}" type="parTrans" cxnId="{B277E4E7-6612-473E-9081-D5BA7869AC77}">
      <dgm:prSet/>
      <dgm:spPr/>
      <dgm:t>
        <a:bodyPr/>
        <a:lstStyle/>
        <a:p>
          <a:endParaRPr lang="en-US">
            <a:cs typeface="B Zar" pitchFamily="2" charset="-78"/>
          </a:endParaRPr>
        </a:p>
      </dgm:t>
    </dgm:pt>
    <dgm:pt modelId="{B9560364-66EC-4139-B871-727D25BEE138}" type="sibTrans" cxnId="{B277E4E7-6612-473E-9081-D5BA7869AC77}">
      <dgm:prSet/>
      <dgm:spPr/>
      <dgm:t>
        <a:bodyPr/>
        <a:lstStyle/>
        <a:p>
          <a:endParaRPr lang="en-US">
            <a:cs typeface="B Zar" pitchFamily="2" charset="-78"/>
          </a:endParaRPr>
        </a:p>
      </dgm:t>
    </dgm:pt>
    <dgm:pt modelId="{68278A4B-6B88-4B37-97A9-5FF0559B3684}">
      <dgm:prSet/>
      <dgm:spPr/>
      <dgm:t>
        <a:bodyPr/>
        <a:lstStyle/>
        <a:p>
          <a:pPr rtl="1"/>
          <a:r>
            <a:rPr lang="fa-IR" dirty="0" smtClean="0">
              <a:cs typeface="B Zar" pitchFamily="2" charset="-78"/>
            </a:rPr>
            <a:t>ریشۀ پول نامشخص است.</a:t>
          </a:r>
          <a:endParaRPr lang="en-US" dirty="0">
            <a:cs typeface="B Zar" pitchFamily="2" charset="-78"/>
          </a:endParaRPr>
        </a:p>
      </dgm:t>
    </dgm:pt>
    <dgm:pt modelId="{BBE70CB5-F807-4E00-AB2C-DF622E5B5777}" type="parTrans" cxnId="{E1E760AA-813D-461B-BC7C-8FA0276B44EB}">
      <dgm:prSet/>
      <dgm:spPr/>
      <dgm:t>
        <a:bodyPr/>
        <a:lstStyle/>
        <a:p>
          <a:endParaRPr lang="en-US">
            <a:cs typeface="B Zar" pitchFamily="2" charset="-78"/>
          </a:endParaRPr>
        </a:p>
      </dgm:t>
    </dgm:pt>
    <dgm:pt modelId="{86EA1228-ACE2-4406-9D47-3C3A4181F2C6}" type="sibTrans" cxnId="{E1E760AA-813D-461B-BC7C-8FA0276B44EB}">
      <dgm:prSet/>
      <dgm:spPr/>
      <dgm:t>
        <a:bodyPr/>
        <a:lstStyle/>
        <a:p>
          <a:endParaRPr lang="en-US">
            <a:cs typeface="B Zar" pitchFamily="2" charset="-78"/>
          </a:endParaRPr>
        </a:p>
      </dgm:t>
    </dgm:pt>
    <dgm:pt modelId="{698C1B58-0F42-45ED-B187-5FEC19F498CD}">
      <dgm:prSet/>
      <dgm:spPr/>
      <dgm:t>
        <a:bodyPr/>
        <a:lstStyle/>
        <a:p>
          <a:pPr rtl="1"/>
          <a:r>
            <a:rPr lang="fa-IR" dirty="0" smtClean="0">
              <a:cs typeface="B Zar" pitchFamily="2" charset="-78"/>
            </a:rPr>
            <a:t>قانون پولشویی مسأله‌ساز است.</a:t>
          </a:r>
          <a:endParaRPr lang="en-US" dirty="0">
            <a:cs typeface="B Zar" pitchFamily="2" charset="-78"/>
          </a:endParaRPr>
        </a:p>
      </dgm:t>
    </dgm:pt>
    <dgm:pt modelId="{28C40403-6841-4AE2-B2FC-DBB4DEE63EE1}" type="parTrans" cxnId="{DAFEFF94-2041-4187-8511-E6B9469E8D0E}">
      <dgm:prSet/>
      <dgm:spPr/>
      <dgm:t>
        <a:bodyPr/>
        <a:lstStyle/>
        <a:p>
          <a:endParaRPr lang="en-US">
            <a:cs typeface="B Zar" pitchFamily="2" charset="-78"/>
          </a:endParaRPr>
        </a:p>
      </dgm:t>
    </dgm:pt>
    <dgm:pt modelId="{F11642BC-F34E-437B-98CF-D1A6AF3C3529}" type="sibTrans" cxnId="{DAFEFF94-2041-4187-8511-E6B9469E8D0E}">
      <dgm:prSet/>
      <dgm:spPr/>
      <dgm:t>
        <a:bodyPr/>
        <a:lstStyle/>
        <a:p>
          <a:endParaRPr lang="en-US">
            <a:cs typeface="B Zar" pitchFamily="2" charset="-78"/>
          </a:endParaRPr>
        </a:p>
      </dgm:t>
    </dgm:pt>
    <dgm:pt modelId="{3712E936-23E9-4B3D-9F49-31946EC73572}" type="pres">
      <dgm:prSet presAssocID="{541E3054-4F91-43EC-B5DE-B7164E7C1360}" presName="Name0" presStyleCnt="0">
        <dgm:presLayoutVars>
          <dgm:dir/>
          <dgm:animLvl val="lvl"/>
          <dgm:resizeHandles val="exact"/>
        </dgm:presLayoutVars>
      </dgm:prSet>
      <dgm:spPr/>
      <dgm:t>
        <a:bodyPr/>
        <a:lstStyle/>
        <a:p>
          <a:endParaRPr lang="en-US"/>
        </a:p>
      </dgm:t>
    </dgm:pt>
    <dgm:pt modelId="{4D0296A9-5C3F-4C65-8481-7EDA453F2036}" type="pres">
      <dgm:prSet presAssocID="{9AA05A4B-7235-4451-82B3-760808176187}" presName="vertFlow" presStyleCnt="0"/>
      <dgm:spPr/>
    </dgm:pt>
    <dgm:pt modelId="{1EDAE2AE-AA6B-4515-8A5C-090F9EB68AE3}" type="pres">
      <dgm:prSet presAssocID="{9AA05A4B-7235-4451-82B3-760808176187}" presName="header" presStyleLbl="node1" presStyleIdx="0" presStyleCnt="2"/>
      <dgm:spPr/>
      <dgm:t>
        <a:bodyPr/>
        <a:lstStyle/>
        <a:p>
          <a:endParaRPr lang="en-US"/>
        </a:p>
      </dgm:t>
    </dgm:pt>
    <dgm:pt modelId="{28BEB935-C960-41D5-AB6B-C279B8647F46}" type="pres">
      <dgm:prSet presAssocID="{016F99F3-5E55-41A7-8ADA-3480CBB2A57F}" presName="parTrans" presStyleLbl="sibTrans2D1" presStyleIdx="0" presStyleCnt="4"/>
      <dgm:spPr/>
      <dgm:t>
        <a:bodyPr/>
        <a:lstStyle/>
        <a:p>
          <a:endParaRPr lang="en-US"/>
        </a:p>
      </dgm:t>
    </dgm:pt>
    <dgm:pt modelId="{32D074E5-DD4B-4CCE-BAAA-2E787020A088}" type="pres">
      <dgm:prSet presAssocID="{EDFEADDD-8325-4034-859E-0583EEDED8A7}" presName="child" presStyleLbl="alignAccFollowNode1" presStyleIdx="0" presStyleCnt="4">
        <dgm:presLayoutVars>
          <dgm:chMax val="0"/>
          <dgm:bulletEnabled val="1"/>
        </dgm:presLayoutVars>
      </dgm:prSet>
      <dgm:spPr/>
      <dgm:t>
        <a:bodyPr/>
        <a:lstStyle/>
        <a:p>
          <a:endParaRPr lang="en-US"/>
        </a:p>
      </dgm:t>
    </dgm:pt>
    <dgm:pt modelId="{EE92C9BF-ADBF-4563-B513-5D3EE8504B23}" type="pres">
      <dgm:prSet presAssocID="{204EFEF6-F0FD-45AA-86DF-7156C289949F}" presName="sibTrans" presStyleLbl="sibTrans2D1" presStyleIdx="1" presStyleCnt="4"/>
      <dgm:spPr/>
      <dgm:t>
        <a:bodyPr/>
        <a:lstStyle/>
        <a:p>
          <a:endParaRPr lang="en-US"/>
        </a:p>
      </dgm:t>
    </dgm:pt>
    <dgm:pt modelId="{D2506935-0A75-44BC-8891-CE858BE78F7A}" type="pres">
      <dgm:prSet presAssocID="{4D17BE0A-1850-4E7A-A338-602E69462367}" presName="child" presStyleLbl="alignAccFollowNode1" presStyleIdx="1" presStyleCnt="4">
        <dgm:presLayoutVars>
          <dgm:chMax val="0"/>
          <dgm:bulletEnabled val="1"/>
        </dgm:presLayoutVars>
      </dgm:prSet>
      <dgm:spPr/>
      <dgm:t>
        <a:bodyPr/>
        <a:lstStyle/>
        <a:p>
          <a:endParaRPr lang="en-US"/>
        </a:p>
      </dgm:t>
    </dgm:pt>
    <dgm:pt modelId="{36816DDA-273D-477A-BF25-4D953F5BCCCA}" type="pres">
      <dgm:prSet presAssocID="{9AA05A4B-7235-4451-82B3-760808176187}" presName="hSp" presStyleCnt="0"/>
      <dgm:spPr/>
    </dgm:pt>
    <dgm:pt modelId="{B5461AE5-0C36-4D5C-AE37-9AD574E328B4}" type="pres">
      <dgm:prSet presAssocID="{05235117-26E4-4014-80F4-186B3BC6CA9B}" presName="vertFlow" presStyleCnt="0"/>
      <dgm:spPr/>
    </dgm:pt>
    <dgm:pt modelId="{862AE178-AB7D-4ACA-BBF1-96CCA996B7B8}" type="pres">
      <dgm:prSet presAssocID="{05235117-26E4-4014-80F4-186B3BC6CA9B}" presName="header" presStyleLbl="node1" presStyleIdx="1" presStyleCnt="2"/>
      <dgm:spPr/>
      <dgm:t>
        <a:bodyPr/>
        <a:lstStyle/>
        <a:p>
          <a:endParaRPr lang="en-US"/>
        </a:p>
      </dgm:t>
    </dgm:pt>
    <dgm:pt modelId="{FFCA640B-F76A-4047-8DBA-714217A87195}" type="pres">
      <dgm:prSet presAssocID="{BBE70CB5-F807-4E00-AB2C-DF622E5B5777}" presName="parTrans" presStyleLbl="sibTrans2D1" presStyleIdx="2" presStyleCnt="4"/>
      <dgm:spPr/>
      <dgm:t>
        <a:bodyPr/>
        <a:lstStyle/>
        <a:p>
          <a:endParaRPr lang="en-US"/>
        </a:p>
      </dgm:t>
    </dgm:pt>
    <dgm:pt modelId="{15779320-6E5D-4A92-9F37-F98C290AA6F7}" type="pres">
      <dgm:prSet presAssocID="{68278A4B-6B88-4B37-97A9-5FF0559B3684}" presName="child" presStyleLbl="alignAccFollowNode1" presStyleIdx="2" presStyleCnt="4">
        <dgm:presLayoutVars>
          <dgm:chMax val="0"/>
          <dgm:bulletEnabled val="1"/>
        </dgm:presLayoutVars>
      </dgm:prSet>
      <dgm:spPr/>
      <dgm:t>
        <a:bodyPr/>
        <a:lstStyle/>
        <a:p>
          <a:endParaRPr lang="en-US"/>
        </a:p>
      </dgm:t>
    </dgm:pt>
    <dgm:pt modelId="{FDB13B2C-39A6-4904-A383-5AF5032A52FF}" type="pres">
      <dgm:prSet presAssocID="{86EA1228-ACE2-4406-9D47-3C3A4181F2C6}" presName="sibTrans" presStyleLbl="sibTrans2D1" presStyleIdx="3" presStyleCnt="4"/>
      <dgm:spPr/>
      <dgm:t>
        <a:bodyPr/>
        <a:lstStyle/>
        <a:p>
          <a:endParaRPr lang="en-US"/>
        </a:p>
      </dgm:t>
    </dgm:pt>
    <dgm:pt modelId="{E97234BC-0AA4-42BD-89E8-CABCF213A854}" type="pres">
      <dgm:prSet presAssocID="{698C1B58-0F42-45ED-B187-5FEC19F498CD}" presName="child" presStyleLbl="alignAccFollowNode1" presStyleIdx="3" presStyleCnt="4">
        <dgm:presLayoutVars>
          <dgm:chMax val="0"/>
          <dgm:bulletEnabled val="1"/>
        </dgm:presLayoutVars>
      </dgm:prSet>
      <dgm:spPr/>
      <dgm:t>
        <a:bodyPr/>
        <a:lstStyle/>
        <a:p>
          <a:endParaRPr lang="en-US"/>
        </a:p>
      </dgm:t>
    </dgm:pt>
  </dgm:ptLst>
  <dgm:cxnLst>
    <dgm:cxn modelId="{356F441E-699F-4581-BABB-F794D516EA42}" type="presOf" srcId="{204EFEF6-F0FD-45AA-86DF-7156C289949F}" destId="{EE92C9BF-ADBF-4563-B513-5D3EE8504B23}" srcOrd="0" destOrd="0" presId="urn:microsoft.com/office/officeart/2005/8/layout/lProcess1"/>
    <dgm:cxn modelId="{59BE9423-F674-4A1B-91F1-6827F42FAA17}" type="presOf" srcId="{EDFEADDD-8325-4034-859E-0583EEDED8A7}" destId="{32D074E5-DD4B-4CCE-BAAA-2E787020A088}" srcOrd="0" destOrd="0" presId="urn:microsoft.com/office/officeart/2005/8/layout/lProcess1"/>
    <dgm:cxn modelId="{0D414F5C-89FA-4AB2-A7ED-21732FFB10F5}" srcId="{9AA05A4B-7235-4451-82B3-760808176187}" destId="{EDFEADDD-8325-4034-859E-0583EEDED8A7}" srcOrd="0" destOrd="0" parTransId="{016F99F3-5E55-41A7-8ADA-3480CBB2A57F}" sibTransId="{204EFEF6-F0FD-45AA-86DF-7156C289949F}"/>
    <dgm:cxn modelId="{E1E760AA-813D-461B-BC7C-8FA0276B44EB}" srcId="{05235117-26E4-4014-80F4-186B3BC6CA9B}" destId="{68278A4B-6B88-4B37-97A9-5FF0559B3684}" srcOrd="0" destOrd="0" parTransId="{BBE70CB5-F807-4E00-AB2C-DF622E5B5777}" sibTransId="{86EA1228-ACE2-4406-9D47-3C3A4181F2C6}"/>
    <dgm:cxn modelId="{549474BF-E988-403E-92FD-5A6A9084D9EA}" type="presOf" srcId="{86EA1228-ACE2-4406-9D47-3C3A4181F2C6}" destId="{FDB13B2C-39A6-4904-A383-5AF5032A52FF}" srcOrd="0" destOrd="0" presId="urn:microsoft.com/office/officeart/2005/8/layout/lProcess1"/>
    <dgm:cxn modelId="{354A9692-987C-4997-BB88-0895C192B0C8}" srcId="{541E3054-4F91-43EC-B5DE-B7164E7C1360}" destId="{9AA05A4B-7235-4451-82B3-760808176187}" srcOrd="0" destOrd="0" parTransId="{3F77975D-2C0C-4246-8AE6-41E9B06BE028}" sibTransId="{35969671-AC6A-4945-86CF-B0555BB83E70}"/>
    <dgm:cxn modelId="{0116989F-E9EE-4E55-B18A-C09C1F8EBD04}" type="presOf" srcId="{9AA05A4B-7235-4451-82B3-760808176187}" destId="{1EDAE2AE-AA6B-4515-8A5C-090F9EB68AE3}" srcOrd="0" destOrd="0" presId="urn:microsoft.com/office/officeart/2005/8/layout/lProcess1"/>
    <dgm:cxn modelId="{CFF8D526-2CC1-4C8F-B760-5A0A508C71EC}" srcId="{9AA05A4B-7235-4451-82B3-760808176187}" destId="{4D17BE0A-1850-4E7A-A338-602E69462367}" srcOrd="1" destOrd="0" parTransId="{FABD6D35-1FAE-49C0-BAEE-E4EBC237CA22}" sibTransId="{ECF33789-C361-4532-BC15-CE69D141FB1C}"/>
    <dgm:cxn modelId="{B4101D7D-3AD2-49CC-A236-0F7DE9649427}" type="presOf" srcId="{698C1B58-0F42-45ED-B187-5FEC19F498CD}" destId="{E97234BC-0AA4-42BD-89E8-CABCF213A854}" srcOrd="0" destOrd="0" presId="urn:microsoft.com/office/officeart/2005/8/layout/lProcess1"/>
    <dgm:cxn modelId="{996947C6-1078-4FAE-9E9C-3A3430E59EF7}" type="presOf" srcId="{BBE70CB5-F807-4E00-AB2C-DF622E5B5777}" destId="{FFCA640B-F76A-4047-8DBA-714217A87195}" srcOrd="0" destOrd="0" presId="urn:microsoft.com/office/officeart/2005/8/layout/lProcess1"/>
    <dgm:cxn modelId="{DAFEFF94-2041-4187-8511-E6B9469E8D0E}" srcId="{05235117-26E4-4014-80F4-186B3BC6CA9B}" destId="{698C1B58-0F42-45ED-B187-5FEC19F498CD}" srcOrd="1" destOrd="0" parTransId="{28C40403-6841-4AE2-B2FC-DBB4DEE63EE1}" sibTransId="{F11642BC-F34E-437B-98CF-D1A6AF3C3529}"/>
    <dgm:cxn modelId="{23B56E40-052E-4A56-8DBB-74E4D558ACF0}" type="presOf" srcId="{541E3054-4F91-43EC-B5DE-B7164E7C1360}" destId="{3712E936-23E9-4B3D-9F49-31946EC73572}" srcOrd="0" destOrd="0" presId="urn:microsoft.com/office/officeart/2005/8/layout/lProcess1"/>
    <dgm:cxn modelId="{B277E4E7-6612-473E-9081-D5BA7869AC77}" srcId="{541E3054-4F91-43EC-B5DE-B7164E7C1360}" destId="{05235117-26E4-4014-80F4-186B3BC6CA9B}" srcOrd="1" destOrd="0" parTransId="{B248088B-9608-4701-97FB-E16F037BEF04}" sibTransId="{B9560364-66EC-4139-B871-727D25BEE138}"/>
    <dgm:cxn modelId="{76CBBDFA-2FE2-4895-B237-E6376926F999}" type="presOf" srcId="{68278A4B-6B88-4B37-97A9-5FF0559B3684}" destId="{15779320-6E5D-4A92-9F37-F98C290AA6F7}" srcOrd="0" destOrd="0" presId="urn:microsoft.com/office/officeart/2005/8/layout/lProcess1"/>
    <dgm:cxn modelId="{5A4203F5-28FE-4BCA-80F5-E9180F28CDD3}" type="presOf" srcId="{4D17BE0A-1850-4E7A-A338-602E69462367}" destId="{D2506935-0A75-44BC-8891-CE858BE78F7A}" srcOrd="0" destOrd="0" presId="urn:microsoft.com/office/officeart/2005/8/layout/lProcess1"/>
    <dgm:cxn modelId="{C7AE8E12-E065-4ED1-8E6B-6FFF553B33BC}" type="presOf" srcId="{05235117-26E4-4014-80F4-186B3BC6CA9B}" destId="{862AE178-AB7D-4ACA-BBF1-96CCA996B7B8}" srcOrd="0" destOrd="0" presId="urn:microsoft.com/office/officeart/2005/8/layout/lProcess1"/>
    <dgm:cxn modelId="{23334D8F-F5F4-44EB-B909-3C03A45A5869}" type="presOf" srcId="{016F99F3-5E55-41A7-8ADA-3480CBB2A57F}" destId="{28BEB935-C960-41D5-AB6B-C279B8647F46}" srcOrd="0" destOrd="0" presId="urn:microsoft.com/office/officeart/2005/8/layout/lProcess1"/>
    <dgm:cxn modelId="{F2628257-C3EE-4BE7-9028-CE15743AB0AF}" type="presParOf" srcId="{3712E936-23E9-4B3D-9F49-31946EC73572}" destId="{4D0296A9-5C3F-4C65-8481-7EDA453F2036}" srcOrd="0" destOrd="0" presId="urn:microsoft.com/office/officeart/2005/8/layout/lProcess1"/>
    <dgm:cxn modelId="{0B9A2F7C-9F51-4695-A869-EC7F9F062999}" type="presParOf" srcId="{4D0296A9-5C3F-4C65-8481-7EDA453F2036}" destId="{1EDAE2AE-AA6B-4515-8A5C-090F9EB68AE3}" srcOrd="0" destOrd="0" presId="urn:microsoft.com/office/officeart/2005/8/layout/lProcess1"/>
    <dgm:cxn modelId="{99B9185F-82CD-4715-A257-9258A0A81669}" type="presParOf" srcId="{4D0296A9-5C3F-4C65-8481-7EDA453F2036}" destId="{28BEB935-C960-41D5-AB6B-C279B8647F46}" srcOrd="1" destOrd="0" presId="urn:microsoft.com/office/officeart/2005/8/layout/lProcess1"/>
    <dgm:cxn modelId="{62406F94-7810-42F1-B4EB-22110ABEE0EF}" type="presParOf" srcId="{4D0296A9-5C3F-4C65-8481-7EDA453F2036}" destId="{32D074E5-DD4B-4CCE-BAAA-2E787020A088}" srcOrd="2" destOrd="0" presId="urn:microsoft.com/office/officeart/2005/8/layout/lProcess1"/>
    <dgm:cxn modelId="{C5DA7F16-757C-47D6-A90F-1ED1E2C5A783}" type="presParOf" srcId="{4D0296A9-5C3F-4C65-8481-7EDA453F2036}" destId="{EE92C9BF-ADBF-4563-B513-5D3EE8504B23}" srcOrd="3" destOrd="0" presId="urn:microsoft.com/office/officeart/2005/8/layout/lProcess1"/>
    <dgm:cxn modelId="{97D5FD6F-5EEE-44F4-9909-BC752E41BA78}" type="presParOf" srcId="{4D0296A9-5C3F-4C65-8481-7EDA453F2036}" destId="{D2506935-0A75-44BC-8891-CE858BE78F7A}" srcOrd="4" destOrd="0" presId="urn:microsoft.com/office/officeart/2005/8/layout/lProcess1"/>
    <dgm:cxn modelId="{AEF15FD7-C83D-4A08-A8B7-78D7F1E95D0A}" type="presParOf" srcId="{3712E936-23E9-4B3D-9F49-31946EC73572}" destId="{36816DDA-273D-477A-BF25-4D953F5BCCCA}" srcOrd="1" destOrd="0" presId="urn:microsoft.com/office/officeart/2005/8/layout/lProcess1"/>
    <dgm:cxn modelId="{57B1EA6B-1FC4-42CB-AC76-1D5354BA8FEB}" type="presParOf" srcId="{3712E936-23E9-4B3D-9F49-31946EC73572}" destId="{B5461AE5-0C36-4D5C-AE37-9AD574E328B4}" srcOrd="2" destOrd="0" presId="urn:microsoft.com/office/officeart/2005/8/layout/lProcess1"/>
    <dgm:cxn modelId="{441CC508-669A-442B-B35A-76262E88797E}" type="presParOf" srcId="{B5461AE5-0C36-4D5C-AE37-9AD574E328B4}" destId="{862AE178-AB7D-4ACA-BBF1-96CCA996B7B8}" srcOrd="0" destOrd="0" presId="urn:microsoft.com/office/officeart/2005/8/layout/lProcess1"/>
    <dgm:cxn modelId="{C015D13F-0659-4A57-9E97-DBF58BD90799}" type="presParOf" srcId="{B5461AE5-0C36-4D5C-AE37-9AD574E328B4}" destId="{FFCA640B-F76A-4047-8DBA-714217A87195}" srcOrd="1" destOrd="0" presId="urn:microsoft.com/office/officeart/2005/8/layout/lProcess1"/>
    <dgm:cxn modelId="{9EA912BC-40C2-4980-99F5-79CD5EDDDB5B}" type="presParOf" srcId="{B5461AE5-0C36-4D5C-AE37-9AD574E328B4}" destId="{15779320-6E5D-4A92-9F37-F98C290AA6F7}" srcOrd="2" destOrd="0" presId="urn:microsoft.com/office/officeart/2005/8/layout/lProcess1"/>
    <dgm:cxn modelId="{23DDFC1B-06E4-419B-A17A-F782F05A3960}" type="presParOf" srcId="{B5461AE5-0C36-4D5C-AE37-9AD574E328B4}" destId="{FDB13B2C-39A6-4904-A383-5AF5032A52FF}" srcOrd="3" destOrd="0" presId="urn:microsoft.com/office/officeart/2005/8/layout/lProcess1"/>
    <dgm:cxn modelId="{EA4E5C01-68A0-499B-96B5-C4277C1FB2C2}" type="presParOf" srcId="{B5461AE5-0C36-4D5C-AE37-9AD574E328B4}" destId="{E97234BC-0AA4-42BD-89E8-CABCF213A854}" srcOrd="4"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84DDBFE7-CD02-456F-9E77-398621470A6F}" type="doc">
      <dgm:prSet loTypeId="urn:microsoft.com/office/officeart/2005/8/layout/process4" loCatId="list" qsTypeId="urn:microsoft.com/office/officeart/2005/8/quickstyle/3d7" qsCatId="3D" csTypeId="urn:microsoft.com/office/officeart/2005/8/colors/colorful1#3" csCatId="colorful" phldr="1"/>
      <dgm:spPr/>
      <dgm:t>
        <a:bodyPr/>
        <a:lstStyle/>
        <a:p>
          <a:endParaRPr lang="en-US"/>
        </a:p>
      </dgm:t>
    </dgm:pt>
    <dgm:pt modelId="{FA6CAB8C-0A64-40E0-9681-78C890FE5ACD}">
      <dgm:prSet/>
      <dgm:spPr/>
      <dgm:t>
        <a:bodyPr/>
        <a:lstStyle/>
        <a:p>
          <a:pPr rtl="1"/>
          <a:r>
            <a:rPr lang="fa-IR" dirty="0" smtClean="0">
              <a:cs typeface="B Titr" pitchFamily="2" charset="-78"/>
            </a:rPr>
            <a:t>نوع یک</a:t>
          </a:r>
          <a:endParaRPr lang="en-US" dirty="0">
            <a:cs typeface="B Titr" pitchFamily="2" charset="-78"/>
          </a:endParaRPr>
        </a:p>
      </dgm:t>
    </dgm:pt>
    <dgm:pt modelId="{6C3FB96D-35B5-4361-A034-705DE7D24322}" type="parTrans" cxnId="{67698CB1-EC8D-4B0C-869B-489167150238}">
      <dgm:prSet/>
      <dgm:spPr/>
      <dgm:t>
        <a:bodyPr/>
        <a:lstStyle/>
        <a:p>
          <a:endParaRPr lang="en-US"/>
        </a:p>
      </dgm:t>
    </dgm:pt>
    <dgm:pt modelId="{BB7F6680-0475-43DF-9175-4EC0C821C7C7}" type="sibTrans" cxnId="{67698CB1-EC8D-4B0C-869B-489167150238}">
      <dgm:prSet/>
      <dgm:spPr/>
      <dgm:t>
        <a:bodyPr/>
        <a:lstStyle/>
        <a:p>
          <a:endParaRPr lang="en-US"/>
        </a:p>
      </dgm:t>
    </dgm:pt>
    <dgm:pt modelId="{51F78FB1-4835-4ECB-822D-107648A774AA}">
      <dgm:prSet/>
      <dgm:spPr/>
      <dgm:t>
        <a:bodyPr/>
        <a:lstStyle/>
        <a:p>
          <a:pPr rtl="1"/>
          <a:r>
            <a:rPr lang="fa-IR" dirty="0" smtClean="0">
              <a:cs typeface="B Zar" pitchFamily="2" charset="-78"/>
            </a:rPr>
            <a:t>تبدیل ارز</a:t>
          </a:r>
          <a:endParaRPr lang="en-US" dirty="0">
            <a:cs typeface="B Zar" pitchFamily="2" charset="-78"/>
          </a:endParaRPr>
        </a:p>
      </dgm:t>
    </dgm:pt>
    <dgm:pt modelId="{5758F203-7768-4609-9540-5D177F4154A5}" type="parTrans" cxnId="{0EA26491-DEEF-45D6-A7D5-28B37BED2CAB}">
      <dgm:prSet/>
      <dgm:spPr/>
      <dgm:t>
        <a:bodyPr/>
        <a:lstStyle/>
        <a:p>
          <a:endParaRPr lang="en-US"/>
        </a:p>
      </dgm:t>
    </dgm:pt>
    <dgm:pt modelId="{2DDFBB96-4978-4F7D-82D4-8D1C07175497}" type="sibTrans" cxnId="{0EA26491-DEEF-45D6-A7D5-28B37BED2CAB}">
      <dgm:prSet/>
      <dgm:spPr/>
      <dgm:t>
        <a:bodyPr/>
        <a:lstStyle/>
        <a:p>
          <a:endParaRPr lang="en-US"/>
        </a:p>
      </dgm:t>
    </dgm:pt>
    <dgm:pt modelId="{5DB5ACC9-BE78-4354-907F-518734E45579}">
      <dgm:prSet/>
      <dgm:spPr/>
      <dgm:t>
        <a:bodyPr/>
        <a:lstStyle/>
        <a:p>
          <a:pPr rtl="1"/>
          <a:r>
            <a:rPr lang="fa-IR" dirty="0" smtClean="0">
              <a:cs typeface="B Titr" pitchFamily="2" charset="-78"/>
            </a:rPr>
            <a:t>نوع دو</a:t>
          </a:r>
          <a:endParaRPr lang="en-US" dirty="0">
            <a:cs typeface="B Titr" pitchFamily="2" charset="-78"/>
          </a:endParaRPr>
        </a:p>
      </dgm:t>
    </dgm:pt>
    <dgm:pt modelId="{0B7DEEC9-2621-4495-A769-DEEDF6BECD15}" type="parTrans" cxnId="{0C6CE21F-1940-420C-A0D5-C8321C7D2E30}">
      <dgm:prSet/>
      <dgm:spPr/>
      <dgm:t>
        <a:bodyPr/>
        <a:lstStyle/>
        <a:p>
          <a:endParaRPr lang="en-US"/>
        </a:p>
      </dgm:t>
    </dgm:pt>
    <dgm:pt modelId="{280D74C8-25A3-4B1F-ACE8-BC4A3EE0F1E6}" type="sibTrans" cxnId="{0C6CE21F-1940-420C-A0D5-C8321C7D2E30}">
      <dgm:prSet/>
      <dgm:spPr/>
      <dgm:t>
        <a:bodyPr/>
        <a:lstStyle/>
        <a:p>
          <a:endParaRPr lang="en-US"/>
        </a:p>
      </dgm:t>
    </dgm:pt>
    <dgm:pt modelId="{5158368E-C3CE-4B8E-9465-821ECF2EE8F9}">
      <dgm:prSet/>
      <dgm:spPr/>
      <dgm:t>
        <a:bodyPr/>
        <a:lstStyle/>
        <a:p>
          <a:pPr rtl="1"/>
          <a:r>
            <a:rPr lang="fa-IR" dirty="0" smtClean="0">
              <a:cs typeface="B Zar" pitchFamily="2" charset="-78"/>
            </a:rPr>
            <a:t>حوالۀ ارز از طرف بانک</a:t>
          </a:r>
          <a:endParaRPr lang="en-US" dirty="0">
            <a:cs typeface="B Zar" pitchFamily="2" charset="-78"/>
          </a:endParaRPr>
        </a:p>
      </dgm:t>
    </dgm:pt>
    <dgm:pt modelId="{CC4FF2CE-4318-48FD-AD67-E0B9533878C2}" type="parTrans" cxnId="{3E397975-4D60-498D-A8C2-F9EDDBFB57C3}">
      <dgm:prSet/>
      <dgm:spPr/>
      <dgm:t>
        <a:bodyPr/>
        <a:lstStyle/>
        <a:p>
          <a:endParaRPr lang="en-US"/>
        </a:p>
      </dgm:t>
    </dgm:pt>
    <dgm:pt modelId="{E3C974F5-62C5-406F-865B-EE8380BF9F28}" type="sibTrans" cxnId="{3E397975-4D60-498D-A8C2-F9EDDBFB57C3}">
      <dgm:prSet/>
      <dgm:spPr/>
      <dgm:t>
        <a:bodyPr/>
        <a:lstStyle/>
        <a:p>
          <a:endParaRPr lang="en-US"/>
        </a:p>
      </dgm:t>
    </dgm:pt>
    <dgm:pt modelId="{8EF89D5E-B5F7-4BD0-BA45-89603B09A6D8}">
      <dgm:prSet/>
      <dgm:spPr/>
      <dgm:t>
        <a:bodyPr/>
        <a:lstStyle/>
        <a:p>
          <a:pPr rtl="1"/>
          <a:r>
            <a:rPr lang="fa-IR" dirty="0" smtClean="0">
              <a:cs typeface="B Zar" pitchFamily="2" charset="-78"/>
            </a:rPr>
            <a:t>تبدیل ارز</a:t>
          </a:r>
          <a:endParaRPr lang="en-US" dirty="0">
            <a:cs typeface="B Zar" pitchFamily="2" charset="-78"/>
          </a:endParaRPr>
        </a:p>
      </dgm:t>
    </dgm:pt>
    <dgm:pt modelId="{109985AC-10FA-4F3D-873D-80384BDE79B5}" type="parTrans" cxnId="{2C7EF6D5-DB89-4551-8061-97AE98078F77}">
      <dgm:prSet/>
      <dgm:spPr/>
      <dgm:t>
        <a:bodyPr/>
        <a:lstStyle/>
        <a:p>
          <a:endParaRPr lang="en-US"/>
        </a:p>
      </dgm:t>
    </dgm:pt>
    <dgm:pt modelId="{2271E688-4408-495B-8BE0-D776218E26AC}" type="sibTrans" cxnId="{2C7EF6D5-DB89-4551-8061-97AE98078F77}">
      <dgm:prSet/>
      <dgm:spPr/>
      <dgm:t>
        <a:bodyPr/>
        <a:lstStyle/>
        <a:p>
          <a:endParaRPr lang="en-US"/>
        </a:p>
      </dgm:t>
    </dgm:pt>
    <dgm:pt modelId="{1AF6E48E-1B04-4194-B6BE-D909B7C4DD75}">
      <dgm:prSet/>
      <dgm:spPr/>
      <dgm:t>
        <a:bodyPr/>
        <a:lstStyle/>
        <a:p>
          <a:pPr rtl="1"/>
          <a:r>
            <a:rPr lang="fa-IR" dirty="0" smtClean="0">
              <a:cs typeface="B Titr" pitchFamily="2" charset="-78"/>
            </a:rPr>
            <a:t>نوع سه</a:t>
          </a:r>
          <a:endParaRPr lang="en-US" dirty="0">
            <a:cs typeface="B Titr" pitchFamily="2" charset="-78"/>
          </a:endParaRPr>
        </a:p>
      </dgm:t>
    </dgm:pt>
    <dgm:pt modelId="{98D360F3-F389-4E3D-81C5-3C8D2D696A00}" type="parTrans" cxnId="{56982101-C169-4CFE-BF34-E11F2F0E4CA3}">
      <dgm:prSet/>
      <dgm:spPr/>
      <dgm:t>
        <a:bodyPr/>
        <a:lstStyle/>
        <a:p>
          <a:endParaRPr lang="en-US"/>
        </a:p>
      </dgm:t>
    </dgm:pt>
    <dgm:pt modelId="{2B266031-16D8-40FD-B676-40071C9F7769}" type="sibTrans" cxnId="{56982101-C169-4CFE-BF34-E11F2F0E4CA3}">
      <dgm:prSet/>
      <dgm:spPr/>
      <dgm:t>
        <a:bodyPr/>
        <a:lstStyle/>
        <a:p>
          <a:endParaRPr lang="en-US"/>
        </a:p>
      </dgm:t>
    </dgm:pt>
    <dgm:pt modelId="{F812F42F-9001-4727-AA12-45327D4BD42D}">
      <dgm:prSet/>
      <dgm:spPr/>
      <dgm:t>
        <a:bodyPr/>
        <a:lstStyle/>
        <a:p>
          <a:pPr rtl="1"/>
          <a:r>
            <a:rPr lang="fa-IR" dirty="0" smtClean="0">
              <a:cs typeface="B Zar" pitchFamily="2" charset="-78"/>
            </a:rPr>
            <a:t>حوالۀ ارز از طرف خود</a:t>
          </a:r>
          <a:endParaRPr lang="en-US" dirty="0">
            <a:cs typeface="B Zar" pitchFamily="2" charset="-78"/>
          </a:endParaRPr>
        </a:p>
      </dgm:t>
    </dgm:pt>
    <dgm:pt modelId="{F2B4D918-1C8C-4842-A3BF-D00D121583DD}" type="parTrans" cxnId="{84504622-B862-4CE3-A80C-F0581A6A74F0}">
      <dgm:prSet/>
      <dgm:spPr/>
      <dgm:t>
        <a:bodyPr/>
        <a:lstStyle/>
        <a:p>
          <a:endParaRPr lang="en-US"/>
        </a:p>
      </dgm:t>
    </dgm:pt>
    <dgm:pt modelId="{678628D7-6901-45E9-90BD-3FF921E1D785}" type="sibTrans" cxnId="{84504622-B862-4CE3-A80C-F0581A6A74F0}">
      <dgm:prSet/>
      <dgm:spPr/>
      <dgm:t>
        <a:bodyPr/>
        <a:lstStyle/>
        <a:p>
          <a:endParaRPr lang="en-US"/>
        </a:p>
      </dgm:t>
    </dgm:pt>
    <dgm:pt modelId="{AD6EB47F-970D-4D70-A146-A5BCF112F8F9}">
      <dgm:prSet/>
      <dgm:spPr/>
      <dgm:t>
        <a:bodyPr/>
        <a:lstStyle/>
        <a:p>
          <a:pPr rtl="1"/>
          <a:r>
            <a:rPr lang="fa-IR" dirty="0" smtClean="0">
              <a:cs typeface="B Zar" pitchFamily="2" charset="-78"/>
            </a:rPr>
            <a:t>تبدیل ارز</a:t>
          </a:r>
          <a:endParaRPr lang="en-US" dirty="0">
            <a:cs typeface="B Zar" pitchFamily="2" charset="-78"/>
          </a:endParaRPr>
        </a:p>
      </dgm:t>
    </dgm:pt>
    <dgm:pt modelId="{9248DCA1-F15C-46E0-87C9-29C049C113B0}" type="parTrans" cxnId="{D7B629D6-309A-403E-A05E-46FC4D22417C}">
      <dgm:prSet/>
      <dgm:spPr/>
      <dgm:t>
        <a:bodyPr/>
        <a:lstStyle/>
        <a:p>
          <a:endParaRPr lang="en-US"/>
        </a:p>
      </dgm:t>
    </dgm:pt>
    <dgm:pt modelId="{49B926AD-F2CA-4EB0-9A95-4B0FBEE8DE8F}" type="sibTrans" cxnId="{D7B629D6-309A-403E-A05E-46FC4D22417C}">
      <dgm:prSet/>
      <dgm:spPr/>
      <dgm:t>
        <a:bodyPr/>
        <a:lstStyle/>
        <a:p>
          <a:endParaRPr lang="en-US"/>
        </a:p>
      </dgm:t>
    </dgm:pt>
    <dgm:pt modelId="{096D7F8E-9814-4F29-9ED5-28A8DE6298C5}" type="pres">
      <dgm:prSet presAssocID="{84DDBFE7-CD02-456F-9E77-398621470A6F}" presName="Name0" presStyleCnt="0">
        <dgm:presLayoutVars>
          <dgm:dir/>
          <dgm:animLvl val="lvl"/>
          <dgm:resizeHandles val="exact"/>
        </dgm:presLayoutVars>
      </dgm:prSet>
      <dgm:spPr/>
      <dgm:t>
        <a:bodyPr/>
        <a:lstStyle/>
        <a:p>
          <a:endParaRPr lang="en-US"/>
        </a:p>
      </dgm:t>
    </dgm:pt>
    <dgm:pt modelId="{0934DF1C-8516-42F4-AA8D-1D440E2801E0}" type="pres">
      <dgm:prSet presAssocID="{1AF6E48E-1B04-4194-B6BE-D909B7C4DD75}" presName="boxAndChildren" presStyleCnt="0"/>
      <dgm:spPr/>
    </dgm:pt>
    <dgm:pt modelId="{665BA269-E375-4C14-9444-1425B592B7D2}" type="pres">
      <dgm:prSet presAssocID="{1AF6E48E-1B04-4194-B6BE-D909B7C4DD75}" presName="parentTextBox" presStyleLbl="node1" presStyleIdx="0" presStyleCnt="3"/>
      <dgm:spPr/>
      <dgm:t>
        <a:bodyPr/>
        <a:lstStyle/>
        <a:p>
          <a:endParaRPr lang="en-US"/>
        </a:p>
      </dgm:t>
    </dgm:pt>
    <dgm:pt modelId="{C32ED74C-2563-4041-A8A5-A3B101115BFA}" type="pres">
      <dgm:prSet presAssocID="{1AF6E48E-1B04-4194-B6BE-D909B7C4DD75}" presName="entireBox" presStyleLbl="node1" presStyleIdx="0" presStyleCnt="3"/>
      <dgm:spPr/>
      <dgm:t>
        <a:bodyPr/>
        <a:lstStyle/>
        <a:p>
          <a:endParaRPr lang="en-US"/>
        </a:p>
      </dgm:t>
    </dgm:pt>
    <dgm:pt modelId="{33753686-B577-4F65-B8FD-C89F1B7D8EBB}" type="pres">
      <dgm:prSet presAssocID="{1AF6E48E-1B04-4194-B6BE-D909B7C4DD75}" presName="descendantBox" presStyleCnt="0"/>
      <dgm:spPr/>
    </dgm:pt>
    <dgm:pt modelId="{FCB03830-588D-4915-B3E8-51CCA259FD4E}" type="pres">
      <dgm:prSet presAssocID="{F812F42F-9001-4727-AA12-45327D4BD42D}" presName="childTextBox" presStyleLbl="fgAccFollowNode1" presStyleIdx="0" presStyleCnt="5" custScaleX="99895">
        <dgm:presLayoutVars>
          <dgm:bulletEnabled val="1"/>
        </dgm:presLayoutVars>
      </dgm:prSet>
      <dgm:spPr/>
      <dgm:t>
        <a:bodyPr/>
        <a:lstStyle/>
        <a:p>
          <a:endParaRPr lang="en-US"/>
        </a:p>
      </dgm:t>
    </dgm:pt>
    <dgm:pt modelId="{BDA47460-14EC-413B-A2C9-88A9AE75E737}" type="pres">
      <dgm:prSet presAssocID="{AD6EB47F-970D-4D70-A146-A5BCF112F8F9}" presName="childTextBox" presStyleLbl="fgAccFollowNode1" presStyleIdx="1" presStyleCnt="5">
        <dgm:presLayoutVars>
          <dgm:bulletEnabled val="1"/>
        </dgm:presLayoutVars>
      </dgm:prSet>
      <dgm:spPr/>
      <dgm:t>
        <a:bodyPr/>
        <a:lstStyle/>
        <a:p>
          <a:endParaRPr lang="en-US"/>
        </a:p>
      </dgm:t>
    </dgm:pt>
    <dgm:pt modelId="{178D52E0-46C5-4196-A77E-220F7084C4A9}" type="pres">
      <dgm:prSet presAssocID="{280D74C8-25A3-4B1F-ACE8-BC4A3EE0F1E6}" presName="sp" presStyleCnt="0"/>
      <dgm:spPr/>
    </dgm:pt>
    <dgm:pt modelId="{F4DAAA23-A42C-4F60-80B7-E847980FF108}" type="pres">
      <dgm:prSet presAssocID="{5DB5ACC9-BE78-4354-907F-518734E45579}" presName="arrowAndChildren" presStyleCnt="0"/>
      <dgm:spPr/>
    </dgm:pt>
    <dgm:pt modelId="{1CD98233-10AA-4474-B5A1-4CA6F69DE7D0}" type="pres">
      <dgm:prSet presAssocID="{5DB5ACC9-BE78-4354-907F-518734E45579}" presName="parentTextArrow" presStyleLbl="node1" presStyleIdx="0" presStyleCnt="3"/>
      <dgm:spPr/>
      <dgm:t>
        <a:bodyPr/>
        <a:lstStyle/>
        <a:p>
          <a:endParaRPr lang="en-US"/>
        </a:p>
      </dgm:t>
    </dgm:pt>
    <dgm:pt modelId="{3A786BA3-60D8-43F9-AB48-DD7844322FC1}" type="pres">
      <dgm:prSet presAssocID="{5DB5ACC9-BE78-4354-907F-518734E45579}" presName="arrow" presStyleLbl="node1" presStyleIdx="1" presStyleCnt="3"/>
      <dgm:spPr/>
      <dgm:t>
        <a:bodyPr/>
        <a:lstStyle/>
        <a:p>
          <a:endParaRPr lang="en-US"/>
        </a:p>
      </dgm:t>
    </dgm:pt>
    <dgm:pt modelId="{B0847C05-9EA2-45AA-83EA-82B688609041}" type="pres">
      <dgm:prSet presAssocID="{5DB5ACC9-BE78-4354-907F-518734E45579}" presName="descendantArrow" presStyleCnt="0"/>
      <dgm:spPr/>
    </dgm:pt>
    <dgm:pt modelId="{4B219B6F-AA9B-4C44-90FD-684EC6B63548}" type="pres">
      <dgm:prSet presAssocID="{5158368E-C3CE-4B8E-9465-821ECF2EE8F9}" presName="childTextArrow" presStyleLbl="fgAccFollowNode1" presStyleIdx="2" presStyleCnt="5" custScaleX="99895">
        <dgm:presLayoutVars>
          <dgm:bulletEnabled val="1"/>
        </dgm:presLayoutVars>
      </dgm:prSet>
      <dgm:spPr/>
      <dgm:t>
        <a:bodyPr/>
        <a:lstStyle/>
        <a:p>
          <a:endParaRPr lang="en-US"/>
        </a:p>
      </dgm:t>
    </dgm:pt>
    <dgm:pt modelId="{448D36D6-6951-4B9A-9977-AC4C9ED1485D}" type="pres">
      <dgm:prSet presAssocID="{8EF89D5E-B5F7-4BD0-BA45-89603B09A6D8}" presName="childTextArrow" presStyleLbl="fgAccFollowNode1" presStyleIdx="3" presStyleCnt="5">
        <dgm:presLayoutVars>
          <dgm:bulletEnabled val="1"/>
        </dgm:presLayoutVars>
      </dgm:prSet>
      <dgm:spPr/>
      <dgm:t>
        <a:bodyPr/>
        <a:lstStyle/>
        <a:p>
          <a:endParaRPr lang="en-US"/>
        </a:p>
      </dgm:t>
    </dgm:pt>
    <dgm:pt modelId="{3CCCF219-C451-42E0-83B3-53C9AA428E71}" type="pres">
      <dgm:prSet presAssocID="{BB7F6680-0475-43DF-9175-4EC0C821C7C7}" presName="sp" presStyleCnt="0"/>
      <dgm:spPr/>
    </dgm:pt>
    <dgm:pt modelId="{43B888A9-6F52-4C75-BF82-CC7E077749FD}" type="pres">
      <dgm:prSet presAssocID="{FA6CAB8C-0A64-40E0-9681-78C890FE5ACD}" presName="arrowAndChildren" presStyleCnt="0"/>
      <dgm:spPr/>
    </dgm:pt>
    <dgm:pt modelId="{C1649540-F397-4A53-9394-13DE0C41886F}" type="pres">
      <dgm:prSet presAssocID="{FA6CAB8C-0A64-40E0-9681-78C890FE5ACD}" presName="parentTextArrow" presStyleLbl="node1" presStyleIdx="1" presStyleCnt="3"/>
      <dgm:spPr/>
      <dgm:t>
        <a:bodyPr/>
        <a:lstStyle/>
        <a:p>
          <a:endParaRPr lang="en-US"/>
        </a:p>
      </dgm:t>
    </dgm:pt>
    <dgm:pt modelId="{26EFB7E8-61B5-4B40-97E8-6FED9E7363A0}" type="pres">
      <dgm:prSet presAssocID="{FA6CAB8C-0A64-40E0-9681-78C890FE5ACD}" presName="arrow" presStyleLbl="node1" presStyleIdx="2" presStyleCnt="3"/>
      <dgm:spPr/>
      <dgm:t>
        <a:bodyPr/>
        <a:lstStyle/>
        <a:p>
          <a:endParaRPr lang="en-US"/>
        </a:p>
      </dgm:t>
    </dgm:pt>
    <dgm:pt modelId="{36D32616-2A56-48F9-9324-6173AFE74180}" type="pres">
      <dgm:prSet presAssocID="{FA6CAB8C-0A64-40E0-9681-78C890FE5ACD}" presName="descendantArrow" presStyleCnt="0"/>
      <dgm:spPr/>
    </dgm:pt>
    <dgm:pt modelId="{31F9B8E6-5247-4B80-9005-5484F579DF19}" type="pres">
      <dgm:prSet presAssocID="{51F78FB1-4835-4ECB-822D-107648A774AA}" presName="childTextArrow" presStyleLbl="fgAccFollowNode1" presStyleIdx="4" presStyleCnt="5">
        <dgm:presLayoutVars>
          <dgm:bulletEnabled val="1"/>
        </dgm:presLayoutVars>
      </dgm:prSet>
      <dgm:spPr/>
      <dgm:t>
        <a:bodyPr/>
        <a:lstStyle/>
        <a:p>
          <a:endParaRPr lang="en-US"/>
        </a:p>
      </dgm:t>
    </dgm:pt>
  </dgm:ptLst>
  <dgm:cxnLst>
    <dgm:cxn modelId="{D7B629D6-309A-403E-A05E-46FC4D22417C}" srcId="{1AF6E48E-1B04-4194-B6BE-D909B7C4DD75}" destId="{AD6EB47F-970D-4D70-A146-A5BCF112F8F9}" srcOrd="1" destOrd="0" parTransId="{9248DCA1-F15C-46E0-87C9-29C049C113B0}" sibTransId="{49B926AD-F2CA-4EB0-9A95-4B0FBEE8DE8F}"/>
    <dgm:cxn modelId="{0C6CE21F-1940-420C-A0D5-C8321C7D2E30}" srcId="{84DDBFE7-CD02-456F-9E77-398621470A6F}" destId="{5DB5ACC9-BE78-4354-907F-518734E45579}" srcOrd="1" destOrd="0" parTransId="{0B7DEEC9-2621-4495-A769-DEEDF6BECD15}" sibTransId="{280D74C8-25A3-4B1F-ACE8-BC4A3EE0F1E6}"/>
    <dgm:cxn modelId="{CEBC465C-1D64-481D-9C99-2EEA4C1DBAA3}" type="presOf" srcId="{5DB5ACC9-BE78-4354-907F-518734E45579}" destId="{1CD98233-10AA-4474-B5A1-4CA6F69DE7D0}" srcOrd="0" destOrd="0" presId="urn:microsoft.com/office/officeart/2005/8/layout/process4"/>
    <dgm:cxn modelId="{2C7EF6D5-DB89-4551-8061-97AE98078F77}" srcId="{5DB5ACC9-BE78-4354-907F-518734E45579}" destId="{8EF89D5E-B5F7-4BD0-BA45-89603B09A6D8}" srcOrd="1" destOrd="0" parTransId="{109985AC-10FA-4F3D-873D-80384BDE79B5}" sibTransId="{2271E688-4408-495B-8BE0-D776218E26AC}"/>
    <dgm:cxn modelId="{7E4AC0C6-9D4F-47F0-BEA6-96B4626D0956}" type="presOf" srcId="{1AF6E48E-1B04-4194-B6BE-D909B7C4DD75}" destId="{665BA269-E375-4C14-9444-1425B592B7D2}" srcOrd="0" destOrd="0" presId="urn:microsoft.com/office/officeart/2005/8/layout/process4"/>
    <dgm:cxn modelId="{0EA26491-DEEF-45D6-A7D5-28B37BED2CAB}" srcId="{FA6CAB8C-0A64-40E0-9681-78C890FE5ACD}" destId="{51F78FB1-4835-4ECB-822D-107648A774AA}" srcOrd="0" destOrd="0" parTransId="{5758F203-7768-4609-9540-5D177F4154A5}" sibTransId="{2DDFBB96-4978-4F7D-82D4-8D1C07175497}"/>
    <dgm:cxn modelId="{67698CB1-EC8D-4B0C-869B-489167150238}" srcId="{84DDBFE7-CD02-456F-9E77-398621470A6F}" destId="{FA6CAB8C-0A64-40E0-9681-78C890FE5ACD}" srcOrd="0" destOrd="0" parTransId="{6C3FB96D-35B5-4361-A034-705DE7D24322}" sibTransId="{BB7F6680-0475-43DF-9175-4EC0C821C7C7}"/>
    <dgm:cxn modelId="{2F127CAE-5F12-439F-9334-DA0F6C051A14}" type="presOf" srcId="{FA6CAB8C-0A64-40E0-9681-78C890FE5ACD}" destId="{26EFB7E8-61B5-4B40-97E8-6FED9E7363A0}" srcOrd="1" destOrd="0" presId="urn:microsoft.com/office/officeart/2005/8/layout/process4"/>
    <dgm:cxn modelId="{D78D8691-96C3-48E3-A48B-4FFBFFDCBAD7}" type="presOf" srcId="{8EF89D5E-B5F7-4BD0-BA45-89603B09A6D8}" destId="{448D36D6-6951-4B9A-9977-AC4C9ED1485D}" srcOrd="0" destOrd="0" presId="urn:microsoft.com/office/officeart/2005/8/layout/process4"/>
    <dgm:cxn modelId="{25FAE191-C42B-4BC2-8C28-60E9BC7DA3DB}" type="presOf" srcId="{F812F42F-9001-4727-AA12-45327D4BD42D}" destId="{FCB03830-588D-4915-B3E8-51CCA259FD4E}" srcOrd="0" destOrd="0" presId="urn:microsoft.com/office/officeart/2005/8/layout/process4"/>
    <dgm:cxn modelId="{883481A1-2586-4B5D-9015-BD7C8C589952}" type="presOf" srcId="{51F78FB1-4835-4ECB-822D-107648A774AA}" destId="{31F9B8E6-5247-4B80-9005-5484F579DF19}" srcOrd="0" destOrd="0" presId="urn:microsoft.com/office/officeart/2005/8/layout/process4"/>
    <dgm:cxn modelId="{DDABF72D-F2DD-4873-AF68-A4BFE3BB06DA}" type="presOf" srcId="{1AF6E48E-1B04-4194-B6BE-D909B7C4DD75}" destId="{C32ED74C-2563-4041-A8A5-A3B101115BFA}" srcOrd="1" destOrd="0" presId="urn:microsoft.com/office/officeart/2005/8/layout/process4"/>
    <dgm:cxn modelId="{84504622-B862-4CE3-A80C-F0581A6A74F0}" srcId="{1AF6E48E-1B04-4194-B6BE-D909B7C4DD75}" destId="{F812F42F-9001-4727-AA12-45327D4BD42D}" srcOrd="0" destOrd="0" parTransId="{F2B4D918-1C8C-4842-A3BF-D00D121583DD}" sibTransId="{678628D7-6901-45E9-90BD-3FF921E1D785}"/>
    <dgm:cxn modelId="{3F241EB4-2AE8-41DF-82E6-2FC71B5E6291}" type="presOf" srcId="{84DDBFE7-CD02-456F-9E77-398621470A6F}" destId="{096D7F8E-9814-4F29-9ED5-28A8DE6298C5}" srcOrd="0" destOrd="0" presId="urn:microsoft.com/office/officeart/2005/8/layout/process4"/>
    <dgm:cxn modelId="{86F8EC92-8976-44D7-8FD1-2FB16CE65873}" type="presOf" srcId="{AD6EB47F-970D-4D70-A146-A5BCF112F8F9}" destId="{BDA47460-14EC-413B-A2C9-88A9AE75E737}" srcOrd="0" destOrd="0" presId="urn:microsoft.com/office/officeart/2005/8/layout/process4"/>
    <dgm:cxn modelId="{56982101-C169-4CFE-BF34-E11F2F0E4CA3}" srcId="{84DDBFE7-CD02-456F-9E77-398621470A6F}" destId="{1AF6E48E-1B04-4194-B6BE-D909B7C4DD75}" srcOrd="2" destOrd="0" parTransId="{98D360F3-F389-4E3D-81C5-3C8D2D696A00}" sibTransId="{2B266031-16D8-40FD-B676-40071C9F7769}"/>
    <dgm:cxn modelId="{00BB3E0C-96F3-4F23-B886-C8D75EC68ACE}" type="presOf" srcId="{5158368E-C3CE-4B8E-9465-821ECF2EE8F9}" destId="{4B219B6F-AA9B-4C44-90FD-684EC6B63548}" srcOrd="0" destOrd="0" presId="urn:microsoft.com/office/officeart/2005/8/layout/process4"/>
    <dgm:cxn modelId="{3E397975-4D60-498D-A8C2-F9EDDBFB57C3}" srcId="{5DB5ACC9-BE78-4354-907F-518734E45579}" destId="{5158368E-C3CE-4B8E-9465-821ECF2EE8F9}" srcOrd="0" destOrd="0" parTransId="{CC4FF2CE-4318-48FD-AD67-E0B9533878C2}" sibTransId="{E3C974F5-62C5-406F-865B-EE8380BF9F28}"/>
    <dgm:cxn modelId="{19985A6F-6775-4C1A-A563-D6FC6D1CE2DE}" type="presOf" srcId="{5DB5ACC9-BE78-4354-907F-518734E45579}" destId="{3A786BA3-60D8-43F9-AB48-DD7844322FC1}" srcOrd="1" destOrd="0" presId="urn:microsoft.com/office/officeart/2005/8/layout/process4"/>
    <dgm:cxn modelId="{686E5BB7-423A-4D10-9EA7-34B3C90A21F1}" type="presOf" srcId="{FA6CAB8C-0A64-40E0-9681-78C890FE5ACD}" destId="{C1649540-F397-4A53-9394-13DE0C41886F}" srcOrd="0" destOrd="0" presId="urn:microsoft.com/office/officeart/2005/8/layout/process4"/>
    <dgm:cxn modelId="{DDDEFAAC-27C8-443A-8B8E-9825FDB7241C}" type="presParOf" srcId="{096D7F8E-9814-4F29-9ED5-28A8DE6298C5}" destId="{0934DF1C-8516-42F4-AA8D-1D440E2801E0}" srcOrd="0" destOrd="0" presId="urn:microsoft.com/office/officeart/2005/8/layout/process4"/>
    <dgm:cxn modelId="{5ACDA2E2-8952-447B-8B91-20691B7EC3FD}" type="presParOf" srcId="{0934DF1C-8516-42F4-AA8D-1D440E2801E0}" destId="{665BA269-E375-4C14-9444-1425B592B7D2}" srcOrd="0" destOrd="0" presId="urn:microsoft.com/office/officeart/2005/8/layout/process4"/>
    <dgm:cxn modelId="{E02FEEEA-0028-4239-BD22-832D4A6AB68A}" type="presParOf" srcId="{0934DF1C-8516-42F4-AA8D-1D440E2801E0}" destId="{C32ED74C-2563-4041-A8A5-A3B101115BFA}" srcOrd="1" destOrd="0" presId="urn:microsoft.com/office/officeart/2005/8/layout/process4"/>
    <dgm:cxn modelId="{6A295850-7E4B-4785-8CD2-A265D061BFEA}" type="presParOf" srcId="{0934DF1C-8516-42F4-AA8D-1D440E2801E0}" destId="{33753686-B577-4F65-B8FD-C89F1B7D8EBB}" srcOrd="2" destOrd="0" presId="urn:microsoft.com/office/officeart/2005/8/layout/process4"/>
    <dgm:cxn modelId="{8F1129D3-EFEA-4FBE-9BAD-95D7E3417BB2}" type="presParOf" srcId="{33753686-B577-4F65-B8FD-C89F1B7D8EBB}" destId="{FCB03830-588D-4915-B3E8-51CCA259FD4E}" srcOrd="0" destOrd="0" presId="urn:microsoft.com/office/officeart/2005/8/layout/process4"/>
    <dgm:cxn modelId="{75D74D67-F741-4A45-9A41-36F78070E967}" type="presParOf" srcId="{33753686-B577-4F65-B8FD-C89F1B7D8EBB}" destId="{BDA47460-14EC-413B-A2C9-88A9AE75E737}" srcOrd="1" destOrd="0" presId="urn:microsoft.com/office/officeart/2005/8/layout/process4"/>
    <dgm:cxn modelId="{3B6008B0-4CB7-44FC-8FC3-38E3E87F8CE5}" type="presParOf" srcId="{096D7F8E-9814-4F29-9ED5-28A8DE6298C5}" destId="{178D52E0-46C5-4196-A77E-220F7084C4A9}" srcOrd="1" destOrd="0" presId="urn:microsoft.com/office/officeart/2005/8/layout/process4"/>
    <dgm:cxn modelId="{C91E69E2-AAAC-430B-B838-1EF1EACB7140}" type="presParOf" srcId="{096D7F8E-9814-4F29-9ED5-28A8DE6298C5}" destId="{F4DAAA23-A42C-4F60-80B7-E847980FF108}" srcOrd="2" destOrd="0" presId="urn:microsoft.com/office/officeart/2005/8/layout/process4"/>
    <dgm:cxn modelId="{BBF1FAA8-4009-4CCF-9E33-B5DE419EB91C}" type="presParOf" srcId="{F4DAAA23-A42C-4F60-80B7-E847980FF108}" destId="{1CD98233-10AA-4474-B5A1-4CA6F69DE7D0}" srcOrd="0" destOrd="0" presId="urn:microsoft.com/office/officeart/2005/8/layout/process4"/>
    <dgm:cxn modelId="{A2DAE04B-4B24-4F8B-825E-B2E88F32A3A9}" type="presParOf" srcId="{F4DAAA23-A42C-4F60-80B7-E847980FF108}" destId="{3A786BA3-60D8-43F9-AB48-DD7844322FC1}" srcOrd="1" destOrd="0" presId="urn:microsoft.com/office/officeart/2005/8/layout/process4"/>
    <dgm:cxn modelId="{0A9A3625-3D3E-4530-B512-B2D95BD30720}" type="presParOf" srcId="{F4DAAA23-A42C-4F60-80B7-E847980FF108}" destId="{B0847C05-9EA2-45AA-83EA-82B688609041}" srcOrd="2" destOrd="0" presId="urn:microsoft.com/office/officeart/2005/8/layout/process4"/>
    <dgm:cxn modelId="{2782C15F-3EBC-4041-8F5F-E57142B28B15}" type="presParOf" srcId="{B0847C05-9EA2-45AA-83EA-82B688609041}" destId="{4B219B6F-AA9B-4C44-90FD-684EC6B63548}" srcOrd="0" destOrd="0" presId="urn:microsoft.com/office/officeart/2005/8/layout/process4"/>
    <dgm:cxn modelId="{8E3AEAB5-7AD8-4220-9433-6F21EA227671}" type="presParOf" srcId="{B0847C05-9EA2-45AA-83EA-82B688609041}" destId="{448D36D6-6951-4B9A-9977-AC4C9ED1485D}" srcOrd="1" destOrd="0" presId="urn:microsoft.com/office/officeart/2005/8/layout/process4"/>
    <dgm:cxn modelId="{5C95C1D2-9B01-4AA1-B70F-46485C5DBBF5}" type="presParOf" srcId="{096D7F8E-9814-4F29-9ED5-28A8DE6298C5}" destId="{3CCCF219-C451-42E0-83B3-53C9AA428E71}" srcOrd="3" destOrd="0" presId="urn:microsoft.com/office/officeart/2005/8/layout/process4"/>
    <dgm:cxn modelId="{A0CBB766-900A-4F1B-8713-FAF9F5058DC1}" type="presParOf" srcId="{096D7F8E-9814-4F29-9ED5-28A8DE6298C5}" destId="{43B888A9-6F52-4C75-BF82-CC7E077749FD}" srcOrd="4" destOrd="0" presId="urn:microsoft.com/office/officeart/2005/8/layout/process4"/>
    <dgm:cxn modelId="{47A71214-5294-4BC4-85D0-27C1D097F0E5}" type="presParOf" srcId="{43B888A9-6F52-4C75-BF82-CC7E077749FD}" destId="{C1649540-F397-4A53-9394-13DE0C41886F}" srcOrd="0" destOrd="0" presId="urn:microsoft.com/office/officeart/2005/8/layout/process4"/>
    <dgm:cxn modelId="{539E5A33-3744-47F7-A598-E59CB918C8D1}" type="presParOf" srcId="{43B888A9-6F52-4C75-BF82-CC7E077749FD}" destId="{26EFB7E8-61B5-4B40-97E8-6FED9E7363A0}" srcOrd="1" destOrd="0" presId="urn:microsoft.com/office/officeart/2005/8/layout/process4"/>
    <dgm:cxn modelId="{DC50D304-C068-488C-B424-0673E1C5F244}" type="presParOf" srcId="{43B888A9-6F52-4C75-BF82-CC7E077749FD}" destId="{36D32616-2A56-48F9-9324-6173AFE74180}" srcOrd="2" destOrd="0" presId="urn:microsoft.com/office/officeart/2005/8/layout/process4"/>
    <dgm:cxn modelId="{BABFC9C9-4824-4BBD-82AB-1F148B7A6A4E}" type="presParOf" srcId="{36D32616-2A56-48F9-9324-6173AFE74180}" destId="{31F9B8E6-5247-4B80-9005-5484F579DF19}"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8298EE3C-485F-4CC0-BC01-332A1ADEB9B0}" type="doc">
      <dgm:prSet loTypeId="urn:microsoft.com/office/officeart/2005/8/layout/hierarchy3" loCatId="list" qsTypeId="urn:microsoft.com/office/officeart/2005/8/quickstyle/simple5" qsCatId="simple" csTypeId="urn:microsoft.com/office/officeart/2005/8/colors/accent2_1" csCatId="accent2" phldr="1"/>
      <dgm:spPr/>
      <dgm:t>
        <a:bodyPr/>
        <a:lstStyle/>
        <a:p>
          <a:endParaRPr lang="en-US"/>
        </a:p>
      </dgm:t>
    </dgm:pt>
    <dgm:pt modelId="{95AB0453-1B24-4D72-827A-CC46BBD1FC88}">
      <dgm:prSet/>
      <dgm:spPr/>
      <dgm:t>
        <a:bodyPr/>
        <a:lstStyle/>
        <a:p>
          <a:pPr rtl="1"/>
          <a:r>
            <a:rPr lang="fa-IR" dirty="0" smtClean="0">
              <a:cs typeface="B Titr" pitchFamily="2" charset="-78"/>
            </a:rPr>
            <a:t>مدیریت</a:t>
          </a:r>
          <a:endParaRPr lang="en-US" dirty="0" smtClean="0">
            <a:cs typeface="B Titr" pitchFamily="2" charset="-78"/>
          </a:endParaRPr>
        </a:p>
      </dgm:t>
    </dgm:pt>
    <dgm:pt modelId="{66F7405C-9FC7-4D1D-88A6-552165994B6F}" type="parTrans" cxnId="{BBB4F3D2-7E2C-4C54-847C-0C10807DA3F0}">
      <dgm:prSet/>
      <dgm:spPr/>
      <dgm:t>
        <a:bodyPr/>
        <a:lstStyle/>
        <a:p>
          <a:endParaRPr lang="en-US"/>
        </a:p>
      </dgm:t>
    </dgm:pt>
    <dgm:pt modelId="{438E12A3-E7D5-4F81-951D-D13E945C6C49}" type="sibTrans" cxnId="{BBB4F3D2-7E2C-4C54-847C-0C10807DA3F0}">
      <dgm:prSet/>
      <dgm:spPr/>
      <dgm:t>
        <a:bodyPr/>
        <a:lstStyle/>
        <a:p>
          <a:endParaRPr lang="en-US"/>
        </a:p>
      </dgm:t>
    </dgm:pt>
    <dgm:pt modelId="{1E4C5B71-16C7-4202-9BAF-60FAE37F3C76}">
      <dgm:prSet/>
      <dgm:spPr/>
      <dgm:t>
        <a:bodyPr/>
        <a:lstStyle/>
        <a:p>
          <a:pPr rtl="1"/>
          <a:r>
            <a:rPr lang="fa-IR" dirty="0" smtClean="0">
              <a:cs typeface="B Zar" pitchFamily="2" charset="-78"/>
            </a:rPr>
            <a:t>حفظ کسب‌وکار و تلاش برای توسعه</a:t>
          </a:r>
          <a:endParaRPr lang="en-US" dirty="0">
            <a:cs typeface="B Zar" pitchFamily="2" charset="-78"/>
          </a:endParaRPr>
        </a:p>
      </dgm:t>
    </dgm:pt>
    <dgm:pt modelId="{B3FA3D22-E534-4369-8096-2993BCDD6C87}" type="parTrans" cxnId="{664F00D8-F4BA-4315-A2ED-E4CB5AE8ABB7}">
      <dgm:prSet/>
      <dgm:spPr/>
      <dgm:t>
        <a:bodyPr/>
        <a:lstStyle/>
        <a:p>
          <a:endParaRPr lang="en-US"/>
        </a:p>
      </dgm:t>
    </dgm:pt>
    <dgm:pt modelId="{9FA83E49-1254-4FDB-A856-70ED97EC7476}" type="sibTrans" cxnId="{664F00D8-F4BA-4315-A2ED-E4CB5AE8ABB7}">
      <dgm:prSet/>
      <dgm:spPr/>
      <dgm:t>
        <a:bodyPr/>
        <a:lstStyle/>
        <a:p>
          <a:endParaRPr lang="en-US"/>
        </a:p>
      </dgm:t>
    </dgm:pt>
    <dgm:pt modelId="{E0CC6FE7-A37A-4DF6-B02D-9B2AB736AA34}">
      <dgm:prSet/>
      <dgm:spPr/>
      <dgm:t>
        <a:bodyPr/>
        <a:lstStyle/>
        <a:p>
          <a:pPr rtl="1"/>
          <a:r>
            <a:rPr lang="fa-IR" dirty="0" smtClean="0">
              <a:cs typeface="B Titr" pitchFamily="2" charset="-78"/>
            </a:rPr>
            <a:t>تسلیم</a:t>
          </a:r>
          <a:endParaRPr lang="en-US" dirty="0">
            <a:cs typeface="B Titr" pitchFamily="2" charset="-78"/>
          </a:endParaRPr>
        </a:p>
      </dgm:t>
    </dgm:pt>
    <dgm:pt modelId="{B2B03A21-A694-4106-ABE7-0C8685234A4D}" type="parTrans" cxnId="{9F8A2E80-EA7E-48C5-BF2C-92FAC07B0DEA}">
      <dgm:prSet/>
      <dgm:spPr/>
      <dgm:t>
        <a:bodyPr/>
        <a:lstStyle/>
        <a:p>
          <a:endParaRPr lang="en-US"/>
        </a:p>
      </dgm:t>
    </dgm:pt>
    <dgm:pt modelId="{217C2CB7-51B5-4071-B8A5-1EFB76C4875C}" type="sibTrans" cxnId="{9F8A2E80-EA7E-48C5-BF2C-92FAC07B0DEA}">
      <dgm:prSet/>
      <dgm:spPr/>
      <dgm:t>
        <a:bodyPr/>
        <a:lstStyle/>
        <a:p>
          <a:endParaRPr lang="en-US"/>
        </a:p>
      </dgm:t>
    </dgm:pt>
    <dgm:pt modelId="{36CFCE08-F152-464E-832E-D89A42DA14C2}">
      <dgm:prSet/>
      <dgm:spPr/>
      <dgm:t>
        <a:bodyPr/>
        <a:lstStyle/>
        <a:p>
          <a:pPr rtl="1"/>
          <a:r>
            <a:rPr lang="fa-IR" dirty="0" smtClean="0">
              <a:cs typeface="B Zar" pitchFamily="2" charset="-78"/>
            </a:rPr>
            <a:t>تعطیلی کسب‌وکار</a:t>
          </a:r>
          <a:endParaRPr lang="en-US" dirty="0">
            <a:cs typeface="B Zar" pitchFamily="2" charset="-78"/>
          </a:endParaRPr>
        </a:p>
      </dgm:t>
    </dgm:pt>
    <dgm:pt modelId="{A1B39F34-EDEA-4F38-9016-D6F105A8CFAA}" type="parTrans" cxnId="{B72803A8-D2C9-4C9E-B35E-5D1A247B0F5C}">
      <dgm:prSet/>
      <dgm:spPr/>
      <dgm:t>
        <a:bodyPr/>
        <a:lstStyle/>
        <a:p>
          <a:endParaRPr lang="en-US"/>
        </a:p>
      </dgm:t>
    </dgm:pt>
    <dgm:pt modelId="{0F69599E-A5F5-44DB-8153-88CF6388B373}" type="sibTrans" cxnId="{B72803A8-D2C9-4C9E-B35E-5D1A247B0F5C}">
      <dgm:prSet/>
      <dgm:spPr/>
      <dgm:t>
        <a:bodyPr/>
        <a:lstStyle/>
        <a:p>
          <a:endParaRPr lang="en-US"/>
        </a:p>
      </dgm:t>
    </dgm:pt>
    <dgm:pt modelId="{23A2B792-AE24-406C-8E9B-C2B4F3A1766A}" type="pres">
      <dgm:prSet presAssocID="{8298EE3C-485F-4CC0-BC01-332A1ADEB9B0}" presName="diagram" presStyleCnt="0">
        <dgm:presLayoutVars>
          <dgm:chPref val="1"/>
          <dgm:dir/>
          <dgm:animOne val="branch"/>
          <dgm:animLvl val="lvl"/>
          <dgm:resizeHandles/>
        </dgm:presLayoutVars>
      </dgm:prSet>
      <dgm:spPr/>
      <dgm:t>
        <a:bodyPr/>
        <a:lstStyle/>
        <a:p>
          <a:endParaRPr lang="en-US"/>
        </a:p>
      </dgm:t>
    </dgm:pt>
    <dgm:pt modelId="{56B48667-8C54-42FC-BF52-1829729D8DC5}" type="pres">
      <dgm:prSet presAssocID="{95AB0453-1B24-4D72-827A-CC46BBD1FC88}" presName="root" presStyleCnt="0"/>
      <dgm:spPr/>
    </dgm:pt>
    <dgm:pt modelId="{DFD11E31-FB60-4A3F-ABD6-31BB29B03910}" type="pres">
      <dgm:prSet presAssocID="{95AB0453-1B24-4D72-827A-CC46BBD1FC88}" presName="rootComposite" presStyleCnt="0"/>
      <dgm:spPr/>
    </dgm:pt>
    <dgm:pt modelId="{B74EB1DD-080D-4E72-A80E-2A06F58C6B78}" type="pres">
      <dgm:prSet presAssocID="{95AB0453-1B24-4D72-827A-CC46BBD1FC88}" presName="rootText" presStyleLbl="node1" presStyleIdx="0" presStyleCnt="2"/>
      <dgm:spPr/>
      <dgm:t>
        <a:bodyPr/>
        <a:lstStyle/>
        <a:p>
          <a:endParaRPr lang="en-US"/>
        </a:p>
      </dgm:t>
    </dgm:pt>
    <dgm:pt modelId="{0E8F9142-87E0-4637-B0C4-0B9408C48C59}" type="pres">
      <dgm:prSet presAssocID="{95AB0453-1B24-4D72-827A-CC46BBD1FC88}" presName="rootConnector" presStyleLbl="node1" presStyleIdx="0" presStyleCnt="2"/>
      <dgm:spPr/>
      <dgm:t>
        <a:bodyPr/>
        <a:lstStyle/>
        <a:p>
          <a:endParaRPr lang="en-US"/>
        </a:p>
      </dgm:t>
    </dgm:pt>
    <dgm:pt modelId="{0A4C34CA-E41F-40CC-967B-A1A5AE1CDC9D}" type="pres">
      <dgm:prSet presAssocID="{95AB0453-1B24-4D72-827A-CC46BBD1FC88}" presName="childShape" presStyleCnt="0"/>
      <dgm:spPr/>
    </dgm:pt>
    <dgm:pt modelId="{FF6D64CE-D501-4F9C-80BC-61911B5E48A2}" type="pres">
      <dgm:prSet presAssocID="{B3FA3D22-E534-4369-8096-2993BCDD6C87}" presName="Name13" presStyleLbl="parChTrans1D2" presStyleIdx="0" presStyleCnt="2"/>
      <dgm:spPr/>
      <dgm:t>
        <a:bodyPr/>
        <a:lstStyle/>
        <a:p>
          <a:endParaRPr lang="en-US"/>
        </a:p>
      </dgm:t>
    </dgm:pt>
    <dgm:pt modelId="{BF4B45C9-62E9-412A-B86A-A6DB53145A83}" type="pres">
      <dgm:prSet presAssocID="{1E4C5B71-16C7-4202-9BAF-60FAE37F3C76}" presName="childText" presStyleLbl="bgAcc1" presStyleIdx="0" presStyleCnt="2">
        <dgm:presLayoutVars>
          <dgm:bulletEnabled val="1"/>
        </dgm:presLayoutVars>
      </dgm:prSet>
      <dgm:spPr/>
      <dgm:t>
        <a:bodyPr/>
        <a:lstStyle/>
        <a:p>
          <a:endParaRPr lang="en-US"/>
        </a:p>
      </dgm:t>
    </dgm:pt>
    <dgm:pt modelId="{9989932D-4E88-42E2-BB94-F8090B1353FE}" type="pres">
      <dgm:prSet presAssocID="{E0CC6FE7-A37A-4DF6-B02D-9B2AB736AA34}" presName="root" presStyleCnt="0"/>
      <dgm:spPr/>
    </dgm:pt>
    <dgm:pt modelId="{DC101AB2-692F-4690-A955-02DD6DA85197}" type="pres">
      <dgm:prSet presAssocID="{E0CC6FE7-A37A-4DF6-B02D-9B2AB736AA34}" presName="rootComposite" presStyleCnt="0"/>
      <dgm:spPr/>
    </dgm:pt>
    <dgm:pt modelId="{28B7C634-1BF9-4618-997D-258CD53D8AB6}" type="pres">
      <dgm:prSet presAssocID="{E0CC6FE7-A37A-4DF6-B02D-9B2AB736AA34}" presName="rootText" presStyleLbl="node1" presStyleIdx="1" presStyleCnt="2"/>
      <dgm:spPr/>
      <dgm:t>
        <a:bodyPr/>
        <a:lstStyle/>
        <a:p>
          <a:endParaRPr lang="en-US"/>
        </a:p>
      </dgm:t>
    </dgm:pt>
    <dgm:pt modelId="{4A2101F1-2A33-4700-A31E-F60D7BCA7DC5}" type="pres">
      <dgm:prSet presAssocID="{E0CC6FE7-A37A-4DF6-B02D-9B2AB736AA34}" presName="rootConnector" presStyleLbl="node1" presStyleIdx="1" presStyleCnt="2"/>
      <dgm:spPr/>
      <dgm:t>
        <a:bodyPr/>
        <a:lstStyle/>
        <a:p>
          <a:endParaRPr lang="en-US"/>
        </a:p>
      </dgm:t>
    </dgm:pt>
    <dgm:pt modelId="{96AD5DDF-BDD8-4779-9D6D-0005172721C1}" type="pres">
      <dgm:prSet presAssocID="{E0CC6FE7-A37A-4DF6-B02D-9B2AB736AA34}" presName="childShape" presStyleCnt="0"/>
      <dgm:spPr/>
    </dgm:pt>
    <dgm:pt modelId="{465F2273-DA17-4665-B8B0-0684ACA7CF99}" type="pres">
      <dgm:prSet presAssocID="{A1B39F34-EDEA-4F38-9016-D6F105A8CFAA}" presName="Name13" presStyleLbl="parChTrans1D2" presStyleIdx="1" presStyleCnt="2"/>
      <dgm:spPr/>
      <dgm:t>
        <a:bodyPr/>
        <a:lstStyle/>
        <a:p>
          <a:endParaRPr lang="en-US"/>
        </a:p>
      </dgm:t>
    </dgm:pt>
    <dgm:pt modelId="{9C268508-68C9-42E5-A804-B84EEF275AA3}" type="pres">
      <dgm:prSet presAssocID="{36CFCE08-F152-464E-832E-D89A42DA14C2}" presName="childText" presStyleLbl="bgAcc1" presStyleIdx="1" presStyleCnt="2">
        <dgm:presLayoutVars>
          <dgm:bulletEnabled val="1"/>
        </dgm:presLayoutVars>
      </dgm:prSet>
      <dgm:spPr/>
      <dgm:t>
        <a:bodyPr/>
        <a:lstStyle/>
        <a:p>
          <a:endParaRPr lang="en-US"/>
        </a:p>
      </dgm:t>
    </dgm:pt>
  </dgm:ptLst>
  <dgm:cxnLst>
    <dgm:cxn modelId="{9F8A2E80-EA7E-48C5-BF2C-92FAC07B0DEA}" srcId="{8298EE3C-485F-4CC0-BC01-332A1ADEB9B0}" destId="{E0CC6FE7-A37A-4DF6-B02D-9B2AB736AA34}" srcOrd="1" destOrd="0" parTransId="{B2B03A21-A694-4106-ABE7-0C8685234A4D}" sibTransId="{217C2CB7-51B5-4071-B8A5-1EFB76C4875C}"/>
    <dgm:cxn modelId="{AD83A931-6B5B-4635-BFF3-BC19C16130BE}" type="presOf" srcId="{E0CC6FE7-A37A-4DF6-B02D-9B2AB736AA34}" destId="{4A2101F1-2A33-4700-A31E-F60D7BCA7DC5}" srcOrd="1" destOrd="0" presId="urn:microsoft.com/office/officeart/2005/8/layout/hierarchy3"/>
    <dgm:cxn modelId="{664F00D8-F4BA-4315-A2ED-E4CB5AE8ABB7}" srcId="{95AB0453-1B24-4D72-827A-CC46BBD1FC88}" destId="{1E4C5B71-16C7-4202-9BAF-60FAE37F3C76}" srcOrd="0" destOrd="0" parTransId="{B3FA3D22-E534-4369-8096-2993BCDD6C87}" sibTransId="{9FA83E49-1254-4FDB-A856-70ED97EC7476}"/>
    <dgm:cxn modelId="{BA2C9958-BAE4-475C-8F4B-8CA94BC421AD}" type="presOf" srcId="{36CFCE08-F152-464E-832E-D89A42DA14C2}" destId="{9C268508-68C9-42E5-A804-B84EEF275AA3}" srcOrd="0" destOrd="0" presId="urn:microsoft.com/office/officeart/2005/8/layout/hierarchy3"/>
    <dgm:cxn modelId="{B72803A8-D2C9-4C9E-B35E-5D1A247B0F5C}" srcId="{E0CC6FE7-A37A-4DF6-B02D-9B2AB736AA34}" destId="{36CFCE08-F152-464E-832E-D89A42DA14C2}" srcOrd="0" destOrd="0" parTransId="{A1B39F34-EDEA-4F38-9016-D6F105A8CFAA}" sibTransId="{0F69599E-A5F5-44DB-8153-88CF6388B373}"/>
    <dgm:cxn modelId="{D74FEEB5-F740-4E15-9583-0AE48C320A50}" type="presOf" srcId="{A1B39F34-EDEA-4F38-9016-D6F105A8CFAA}" destId="{465F2273-DA17-4665-B8B0-0684ACA7CF99}" srcOrd="0" destOrd="0" presId="urn:microsoft.com/office/officeart/2005/8/layout/hierarchy3"/>
    <dgm:cxn modelId="{BBB4F3D2-7E2C-4C54-847C-0C10807DA3F0}" srcId="{8298EE3C-485F-4CC0-BC01-332A1ADEB9B0}" destId="{95AB0453-1B24-4D72-827A-CC46BBD1FC88}" srcOrd="0" destOrd="0" parTransId="{66F7405C-9FC7-4D1D-88A6-552165994B6F}" sibTransId="{438E12A3-E7D5-4F81-951D-D13E945C6C49}"/>
    <dgm:cxn modelId="{BB6D4D78-87C2-47C6-9534-117882A4C061}" type="presOf" srcId="{95AB0453-1B24-4D72-827A-CC46BBD1FC88}" destId="{0E8F9142-87E0-4637-B0C4-0B9408C48C59}" srcOrd="1" destOrd="0" presId="urn:microsoft.com/office/officeart/2005/8/layout/hierarchy3"/>
    <dgm:cxn modelId="{42A87EE1-A485-4E4A-ADB8-D6327E311BC0}" type="presOf" srcId="{1E4C5B71-16C7-4202-9BAF-60FAE37F3C76}" destId="{BF4B45C9-62E9-412A-B86A-A6DB53145A83}" srcOrd="0" destOrd="0" presId="urn:microsoft.com/office/officeart/2005/8/layout/hierarchy3"/>
    <dgm:cxn modelId="{00CE5BF9-65C4-44E2-AD74-21CC9C2CCF32}" type="presOf" srcId="{95AB0453-1B24-4D72-827A-CC46BBD1FC88}" destId="{B74EB1DD-080D-4E72-A80E-2A06F58C6B78}" srcOrd="0" destOrd="0" presId="urn:microsoft.com/office/officeart/2005/8/layout/hierarchy3"/>
    <dgm:cxn modelId="{A1B715CA-D640-4250-9EC3-B7D15CEE1C93}" type="presOf" srcId="{8298EE3C-485F-4CC0-BC01-332A1ADEB9B0}" destId="{23A2B792-AE24-406C-8E9B-C2B4F3A1766A}" srcOrd="0" destOrd="0" presId="urn:microsoft.com/office/officeart/2005/8/layout/hierarchy3"/>
    <dgm:cxn modelId="{68E92FF8-5F77-4A62-8F7E-A83D1505DADA}" type="presOf" srcId="{B3FA3D22-E534-4369-8096-2993BCDD6C87}" destId="{FF6D64CE-D501-4F9C-80BC-61911B5E48A2}" srcOrd="0" destOrd="0" presId="urn:microsoft.com/office/officeart/2005/8/layout/hierarchy3"/>
    <dgm:cxn modelId="{AAC93D9E-2892-435B-9323-9B0FF575A094}" type="presOf" srcId="{E0CC6FE7-A37A-4DF6-B02D-9B2AB736AA34}" destId="{28B7C634-1BF9-4618-997D-258CD53D8AB6}" srcOrd="0" destOrd="0" presId="urn:microsoft.com/office/officeart/2005/8/layout/hierarchy3"/>
    <dgm:cxn modelId="{C036BC06-FAFD-4B52-B656-D870D6D87F75}" type="presParOf" srcId="{23A2B792-AE24-406C-8E9B-C2B4F3A1766A}" destId="{56B48667-8C54-42FC-BF52-1829729D8DC5}" srcOrd="0" destOrd="0" presId="urn:microsoft.com/office/officeart/2005/8/layout/hierarchy3"/>
    <dgm:cxn modelId="{6C2E08D1-2032-40B6-9512-063775D6C6EE}" type="presParOf" srcId="{56B48667-8C54-42FC-BF52-1829729D8DC5}" destId="{DFD11E31-FB60-4A3F-ABD6-31BB29B03910}" srcOrd="0" destOrd="0" presId="urn:microsoft.com/office/officeart/2005/8/layout/hierarchy3"/>
    <dgm:cxn modelId="{15A348FD-B0E7-46ED-AA6A-AB22FD7D2DE6}" type="presParOf" srcId="{DFD11E31-FB60-4A3F-ABD6-31BB29B03910}" destId="{B74EB1DD-080D-4E72-A80E-2A06F58C6B78}" srcOrd="0" destOrd="0" presId="urn:microsoft.com/office/officeart/2005/8/layout/hierarchy3"/>
    <dgm:cxn modelId="{092D6513-4ED6-439B-A1D9-59B183742923}" type="presParOf" srcId="{DFD11E31-FB60-4A3F-ABD6-31BB29B03910}" destId="{0E8F9142-87E0-4637-B0C4-0B9408C48C59}" srcOrd="1" destOrd="0" presId="urn:microsoft.com/office/officeart/2005/8/layout/hierarchy3"/>
    <dgm:cxn modelId="{027CCFDE-5C32-4882-8BBF-FAA7B350D9ED}" type="presParOf" srcId="{56B48667-8C54-42FC-BF52-1829729D8DC5}" destId="{0A4C34CA-E41F-40CC-967B-A1A5AE1CDC9D}" srcOrd="1" destOrd="0" presId="urn:microsoft.com/office/officeart/2005/8/layout/hierarchy3"/>
    <dgm:cxn modelId="{0321C7A7-4B9F-4E5C-9966-20CB51AC11DE}" type="presParOf" srcId="{0A4C34CA-E41F-40CC-967B-A1A5AE1CDC9D}" destId="{FF6D64CE-D501-4F9C-80BC-61911B5E48A2}" srcOrd="0" destOrd="0" presId="urn:microsoft.com/office/officeart/2005/8/layout/hierarchy3"/>
    <dgm:cxn modelId="{5F3E44DD-A484-45F3-AAC8-EFFFE4FD9666}" type="presParOf" srcId="{0A4C34CA-E41F-40CC-967B-A1A5AE1CDC9D}" destId="{BF4B45C9-62E9-412A-B86A-A6DB53145A83}" srcOrd="1" destOrd="0" presId="urn:microsoft.com/office/officeart/2005/8/layout/hierarchy3"/>
    <dgm:cxn modelId="{481DA444-D71D-4DC9-8552-F1DFF1668FFE}" type="presParOf" srcId="{23A2B792-AE24-406C-8E9B-C2B4F3A1766A}" destId="{9989932D-4E88-42E2-BB94-F8090B1353FE}" srcOrd="1" destOrd="0" presId="urn:microsoft.com/office/officeart/2005/8/layout/hierarchy3"/>
    <dgm:cxn modelId="{C3FE2468-09F8-407C-954A-8BD62F81852C}" type="presParOf" srcId="{9989932D-4E88-42E2-BB94-F8090B1353FE}" destId="{DC101AB2-692F-4690-A955-02DD6DA85197}" srcOrd="0" destOrd="0" presId="urn:microsoft.com/office/officeart/2005/8/layout/hierarchy3"/>
    <dgm:cxn modelId="{F0713200-3EE3-49D9-BC20-9E2F4B0EBF0E}" type="presParOf" srcId="{DC101AB2-692F-4690-A955-02DD6DA85197}" destId="{28B7C634-1BF9-4618-997D-258CD53D8AB6}" srcOrd="0" destOrd="0" presId="urn:microsoft.com/office/officeart/2005/8/layout/hierarchy3"/>
    <dgm:cxn modelId="{7BED1870-7AB5-4F52-BF09-8ABA750030E0}" type="presParOf" srcId="{DC101AB2-692F-4690-A955-02DD6DA85197}" destId="{4A2101F1-2A33-4700-A31E-F60D7BCA7DC5}" srcOrd="1" destOrd="0" presId="urn:microsoft.com/office/officeart/2005/8/layout/hierarchy3"/>
    <dgm:cxn modelId="{2031951B-E114-4AD3-AE63-0633313D2FD4}" type="presParOf" srcId="{9989932D-4E88-42E2-BB94-F8090B1353FE}" destId="{96AD5DDF-BDD8-4779-9D6D-0005172721C1}" srcOrd="1" destOrd="0" presId="urn:microsoft.com/office/officeart/2005/8/layout/hierarchy3"/>
    <dgm:cxn modelId="{AEBCA220-7E69-4B72-BBA4-5CEA29978E9B}" type="presParOf" srcId="{96AD5DDF-BDD8-4779-9D6D-0005172721C1}" destId="{465F2273-DA17-4665-B8B0-0684ACA7CF99}" srcOrd="0" destOrd="0" presId="urn:microsoft.com/office/officeart/2005/8/layout/hierarchy3"/>
    <dgm:cxn modelId="{1CC7051F-7AB1-4C02-A34F-E39DAB970966}" type="presParOf" srcId="{96AD5DDF-BDD8-4779-9D6D-0005172721C1}" destId="{9C268508-68C9-42E5-A804-B84EEF275AA3}"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E70B160B-0BD8-447A-AFD3-587AB92FBD24}"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3AB35A9C-CCD8-40F1-8689-DBA83A0C6A83}">
      <dgm:prSet/>
      <dgm:spPr/>
      <dgm:t>
        <a:bodyPr/>
        <a:lstStyle/>
        <a:p>
          <a:pPr rtl="1"/>
          <a:r>
            <a:rPr lang="fa-IR" dirty="0" smtClean="0">
              <a:cs typeface="B Titr" pitchFamily="2" charset="-78"/>
            </a:rPr>
            <a:t>استراتژی مدیریت تحریم</a:t>
          </a:r>
          <a:endParaRPr lang="en-US" dirty="0">
            <a:cs typeface="B Titr" pitchFamily="2" charset="-78"/>
          </a:endParaRPr>
        </a:p>
      </dgm:t>
    </dgm:pt>
    <dgm:pt modelId="{8C8ADB23-7544-4EF3-9A21-DE7ADA5BC4C7}" type="parTrans" cxnId="{4CEF647D-6C33-4C71-BD75-49EE89A9B11F}">
      <dgm:prSet/>
      <dgm:spPr/>
      <dgm:t>
        <a:bodyPr/>
        <a:lstStyle/>
        <a:p>
          <a:endParaRPr lang="en-US"/>
        </a:p>
      </dgm:t>
    </dgm:pt>
    <dgm:pt modelId="{82783BB2-6C29-4FEF-A815-950FC02BB44E}" type="sibTrans" cxnId="{4CEF647D-6C33-4C71-BD75-49EE89A9B11F}">
      <dgm:prSet/>
      <dgm:spPr/>
      <dgm:t>
        <a:bodyPr/>
        <a:lstStyle/>
        <a:p>
          <a:endParaRPr lang="en-US"/>
        </a:p>
      </dgm:t>
    </dgm:pt>
    <dgm:pt modelId="{74563135-34B1-474D-8FFB-112A57880994}">
      <dgm:prSet/>
      <dgm:spPr/>
      <dgm:t>
        <a:bodyPr/>
        <a:lstStyle/>
        <a:p>
          <a:pPr algn="justLow" rtl="1"/>
          <a:r>
            <a:rPr lang="fa-IR" dirty="0" smtClean="0">
              <a:cs typeface="B Zar" pitchFamily="2" charset="-78"/>
            </a:rPr>
            <a:t>تحریم واقعیت بیرونی است، وجود دارد، خارج از کنترل ما، هرچند ناعادلانه و غیرمنصفانه</a:t>
          </a:r>
          <a:endParaRPr lang="en-US" dirty="0">
            <a:cs typeface="B Zar" pitchFamily="2" charset="-78"/>
          </a:endParaRPr>
        </a:p>
      </dgm:t>
    </dgm:pt>
    <dgm:pt modelId="{AD7B2191-5B1B-45ED-9308-534BE12DEE25}" type="parTrans" cxnId="{3EB7D08C-E427-4A6A-9A37-5D88A96A3688}">
      <dgm:prSet/>
      <dgm:spPr/>
      <dgm:t>
        <a:bodyPr/>
        <a:lstStyle/>
        <a:p>
          <a:endParaRPr lang="en-US"/>
        </a:p>
      </dgm:t>
    </dgm:pt>
    <dgm:pt modelId="{245D0386-7D91-4850-B13F-FB30C49606AD}" type="sibTrans" cxnId="{3EB7D08C-E427-4A6A-9A37-5D88A96A3688}">
      <dgm:prSet/>
      <dgm:spPr/>
      <dgm:t>
        <a:bodyPr/>
        <a:lstStyle/>
        <a:p>
          <a:endParaRPr lang="en-US"/>
        </a:p>
      </dgm:t>
    </dgm:pt>
    <dgm:pt modelId="{8678076A-79C4-450B-B152-A4910429BFC9}" type="pres">
      <dgm:prSet presAssocID="{E70B160B-0BD8-447A-AFD3-587AB92FBD24}" presName="theList" presStyleCnt="0">
        <dgm:presLayoutVars>
          <dgm:dir/>
          <dgm:animLvl val="lvl"/>
          <dgm:resizeHandles val="exact"/>
        </dgm:presLayoutVars>
      </dgm:prSet>
      <dgm:spPr/>
      <dgm:t>
        <a:bodyPr/>
        <a:lstStyle/>
        <a:p>
          <a:endParaRPr lang="en-US"/>
        </a:p>
      </dgm:t>
    </dgm:pt>
    <dgm:pt modelId="{1D90F3F6-3B37-497D-ABC1-AEB311688004}" type="pres">
      <dgm:prSet presAssocID="{3AB35A9C-CCD8-40F1-8689-DBA83A0C6A83}" presName="compNode" presStyleCnt="0"/>
      <dgm:spPr/>
    </dgm:pt>
    <dgm:pt modelId="{CA448B66-876A-4D05-8EE6-E06C8EC52829}" type="pres">
      <dgm:prSet presAssocID="{3AB35A9C-CCD8-40F1-8689-DBA83A0C6A83}" presName="aNode" presStyleLbl="bgShp" presStyleIdx="0" presStyleCnt="1"/>
      <dgm:spPr/>
      <dgm:t>
        <a:bodyPr/>
        <a:lstStyle/>
        <a:p>
          <a:endParaRPr lang="en-US"/>
        </a:p>
      </dgm:t>
    </dgm:pt>
    <dgm:pt modelId="{3C7FEEC8-C8D0-4F66-BDA1-428E4DFFB9DC}" type="pres">
      <dgm:prSet presAssocID="{3AB35A9C-CCD8-40F1-8689-DBA83A0C6A83}" presName="textNode" presStyleLbl="bgShp" presStyleIdx="0" presStyleCnt="1"/>
      <dgm:spPr/>
      <dgm:t>
        <a:bodyPr/>
        <a:lstStyle/>
        <a:p>
          <a:endParaRPr lang="en-US"/>
        </a:p>
      </dgm:t>
    </dgm:pt>
    <dgm:pt modelId="{0F17E4D0-1582-49F2-8C96-0981B190BC86}" type="pres">
      <dgm:prSet presAssocID="{3AB35A9C-CCD8-40F1-8689-DBA83A0C6A83}" presName="compChildNode" presStyleCnt="0"/>
      <dgm:spPr/>
    </dgm:pt>
    <dgm:pt modelId="{A248EF10-C7FD-4414-BC37-56A0D2A8FD2E}" type="pres">
      <dgm:prSet presAssocID="{3AB35A9C-CCD8-40F1-8689-DBA83A0C6A83}" presName="theInnerList" presStyleCnt="0"/>
      <dgm:spPr/>
    </dgm:pt>
    <dgm:pt modelId="{CFFF798D-8F76-480C-8D0F-1EB5D3923DB2}" type="pres">
      <dgm:prSet presAssocID="{74563135-34B1-474D-8FFB-112A57880994}" presName="childNode" presStyleLbl="node1" presStyleIdx="0" presStyleCnt="1">
        <dgm:presLayoutVars>
          <dgm:bulletEnabled val="1"/>
        </dgm:presLayoutVars>
      </dgm:prSet>
      <dgm:spPr/>
      <dgm:t>
        <a:bodyPr/>
        <a:lstStyle/>
        <a:p>
          <a:endParaRPr lang="en-US"/>
        </a:p>
      </dgm:t>
    </dgm:pt>
  </dgm:ptLst>
  <dgm:cxnLst>
    <dgm:cxn modelId="{1676CB80-542C-476C-AEE5-C9997821DF70}" type="presOf" srcId="{E70B160B-0BD8-447A-AFD3-587AB92FBD24}" destId="{8678076A-79C4-450B-B152-A4910429BFC9}" srcOrd="0" destOrd="0" presId="urn:microsoft.com/office/officeart/2005/8/layout/lProcess2"/>
    <dgm:cxn modelId="{3EB7D08C-E427-4A6A-9A37-5D88A96A3688}" srcId="{3AB35A9C-CCD8-40F1-8689-DBA83A0C6A83}" destId="{74563135-34B1-474D-8FFB-112A57880994}" srcOrd="0" destOrd="0" parTransId="{AD7B2191-5B1B-45ED-9308-534BE12DEE25}" sibTransId="{245D0386-7D91-4850-B13F-FB30C49606AD}"/>
    <dgm:cxn modelId="{4CEF647D-6C33-4C71-BD75-49EE89A9B11F}" srcId="{E70B160B-0BD8-447A-AFD3-587AB92FBD24}" destId="{3AB35A9C-CCD8-40F1-8689-DBA83A0C6A83}" srcOrd="0" destOrd="0" parTransId="{8C8ADB23-7544-4EF3-9A21-DE7ADA5BC4C7}" sibTransId="{82783BB2-6C29-4FEF-A815-950FC02BB44E}"/>
    <dgm:cxn modelId="{7FD4E8D1-2B3A-4F83-A688-30900BBCD757}" type="presOf" srcId="{3AB35A9C-CCD8-40F1-8689-DBA83A0C6A83}" destId="{3C7FEEC8-C8D0-4F66-BDA1-428E4DFFB9DC}" srcOrd="1" destOrd="0" presId="urn:microsoft.com/office/officeart/2005/8/layout/lProcess2"/>
    <dgm:cxn modelId="{E0C00583-4DB7-413F-A03F-56646C8B5F99}" type="presOf" srcId="{3AB35A9C-CCD8-40F1-8689-DBA83A0C6A83}" destId="{CA448B66-876A-4D05-8EE6-E06C8EC52829}" srcOrd="0" destOrd="0" presId="urn:microsoft.com/office/officeart/2005/8/layout/lProcess2"/>
    <dgm:cxn modelId="{CAF7D91D-E95A-47AF-853C-8C7BADA4952E}" type="presOf" srcId="{74563135-34B1-474D-8FFB-112A57880994}" destId="{CFFF798D-8F76-480C-8D0F-1EB5D3923DB2}" srcOrd="0" destOrd="0" presId="urn:microsoft.com/office/officeart/2005/8/layout/lProcess2"/>
    <dgm:cxn modelId="{FF3AC36E-2455-4F5A-AA6A-ED6F3C76E71D}" type="presParOf" srcId="{8678076A-79C4-450B-B152-A4910429BFC9}" destId="{1D90F3F6-3B37-497D-ABC1-AEB311688004}" srcOrd="0" destOrd="0" presId="urn:microsoft.com/office/officeart/2005/8/layout/lProcess2"/>
    <dgm:cxn modelId="{47DB563B-3348-49CD-9E4E-448B36907532}" type="presParOf" srcId="{1D90F3F6-3B37-497D-ABC1-AEB311688004}" destId="{CA448B66-876A-4D05-8EE6-E06C8EC52829}" srcOrd="0" destOrd="0" presId="urn:microsoft.com/office/officeart/2005/8/layout/lProcess2"/>
    <dgm:cxn modelId="{763E3288-85EB-47CA-BF6E-62F419C72D91}" type="presParOf" srcId="{1D90F3F6-3B37-497D-ABC1-AEB311688004}" destId="{3C7FEEC8-C8D0-4F66-BDA1-428E4DFFB9DC}" srcOrd="1" destOrd="0" presId="urn:microsoft.com/office/officeart/2005/8/layout/lProcess2"/>
    <dgm:cxn modelId="{9E4CDB06-33ED-465D-A605-53DFD7F41861}" type="presParOf" srcId="{1D90F3F6-3B37-497D-ABC1-AEB311688004}" destId="{0F17E4D0-1582-49F2-8C96-0981B190BC86}" srcOrd="2" destOrd="0" presId="urn:microsoft.com/office/officeart/2005/8/layout/lProcess2"/>
    <dgm:cxn modelId="{81543FDE-DEB6-405A-8269-C550B881B2AC}" type="presParOf" srcId="{0F17E4D0-1582-49F2-8C96-0981B190BC86}" destId="{A248EF10-C7FD-4414-BC37-56A0D2A8FD2E}" srcOrd="0" destOrd="0" presId="urn:microsoft.com/office/officeart/2005/8/layout/lProcess2"/>
    <dgm:cxn modelId="{D73E44D1-F8EC-4F53-A31E-FA7DB08FB865}" type="presParOf" srcId="{A248EF10-C7FD-4414-BC37-56A0D2A8FD2E}" destId="{CFFF798D-8F76-480C-8D0F-1EB5D3923DB2}"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061A0C1B-4A55-4582-B796-3627ED75D023}" type="doc">
      <dgm:prSet loTypeId="urn:microsoft.com/office/officeart/2005/8/layout/lProcess2" loCatId="list" qsTypeId="urn:microsoft.com/office/officeart/2005/8/quickstyle/3d6" qsCatId="3D" csTypeId="urn:microsoft.com/office/officeart/2005/8/colors/colorful2" csCatId="colorful"/>
      <dgm:spPr/>
      <dgm:t>
        <a:bodyPr/>
        <a:lstStyle/>
        <a:p>
          <a:endParaRPr lang="en-US"/>
        </a:p>
      </dgm:t>
    </dgm:pt>
    <dgm:pt modelId="{4AAD9B7D-C479-4064-B393-3D8775B32640}">
      <dgm:prSet/>
      <dgm:spPr/>
      <dgm:t>
        <a:bodyPr/>
        <a:lstStyle/>
        <a:p>
          <a:pPr rtl="1"/>
          <a:r>
            <a:rPr lang="fa-IR" dirty="0" smtClean="0">
              <a:cs typeface="B Titr" pitchFamily="2" charset="-78"/>
            </a:rPr>
            <a:t>نکات اساسی</a:t>
          </a:r>
          <a:endParaRPr lang="en-US" dirty="0">
            <a:cs typeface="B Titr" pitchFamily="2" charset="-78"/>
          </a:endParaRPr>
        </a:p>
      </dgm:t>
    </dgm:pt>
    <dgm:pt modelId="{599E89F6-003B-4F34-9431-2D64BCE79177}" type="parTrans" cxnId="{53CAC1DC-4A61-4F55-AA50-7ED8745D759C}">
      <dgm:prSet/>
      <dgm:spPr/>
      <dgm:t>
        <a:bodyPr/>
        <a:lstStyle/>
        <a:p>
          <a:endParaRPr lang="en-US"/>
        </a:p>
      </dgm:t>
    </dgm:pt>
    <dgm:pt modelId="{4D890646-3D59-4CAE-B12E-8CA9D402AA32}" type="sibTrans" cxnId="{53CAC1DC-4A61-4F55-AA50-7ED8745D759C}">
      <dgm:prSet/>
      <dgm:spPr/>
      <dgm:t>
        <a:bodyPr/>
        <a:lstStyle/>
        <a:p>
          <a:endParaRPr lang="en-US"/>
        </a:p>
      </dgm:t>
    </dgm:pt>
    <dgm:pt modelId="{F2969F6A-CA17-4226-820A-0C249B53FD6A}">
      <dgm:prSet/>
      <dgm:spPr/>
      <dgm:t>
        <a:bodyPr/>
        <a:lstStyle/>
        <a:p>
          <a:pPr rtl="1"/>
          <a:r>
            <a:rPr lang="fa-IR" dirty="0" smtClean="0">
              <a:cs typeface="B Zar" pitchFamily="2" charset="-78"/>
            </a:rPr>
            <a:t>روش‌های پیشنهادی برای مدیریت شرایط تحریم طبعاً روش‌های قانونی است.</a:t>
          </a:r>
          <a:endParaRPr lang="en-US" dirty="0">
            <a:cs typeface="B Zar" pitchFamily="2" charset="-78"/>
          </a:endParaRPr>
        </a:p>
      </dgm:t>
    </dgm:pt>
    <dgm:pt modelId="{87BA6BE8-FC3A-4562-A1D5-A98DD4C6E843}" type="parTrans" cxnId="{B893B0A0-AF19-45DE-992F-FDBF0CAD2BA8}">
      <dgm:prSet/>
      <dgm:spPr/>
      <dgm:t>
        <a:bodyPr/>
        <a:lstStyle/>
        <a:p>
          <a:endParaRPr lang="en-US"/>
        </a:p>
      </dgm:t>
    </dgm:pt>
    <dgm:pt modelId="{62B5A6B3-AACA-4B82-B142-29E0CEE26019}" type="sibTrans" cxnId="{B893B0A0-AF19-45DE-992F-FDBF0CAD2BA8}">
      <dgm:prSet/>
      <dgm:spPr/>
      <dgm:t>
        <a:bodyPr/>
        <a:lstStyle/>
        <a:p>
          <a:endParaRPr lang="en-US"/>
        </a:p>
      </dgm:t>
    </dgm:pt>
    <dgm:pt modelId="{77F6DED6-3F4B-42AA-B2D5-6C5860F263F9}">
      <dgm:prSet/>
      <dgm:spPr/>
      <dgm:t>
        <a:bodyPr/>
        <a:lstStyle/>
        <a:p>
          <a:pPr rtl="1"/>
          <a:r>
            <a:rPr lang="fa-IR" dirty="0" smtClean="0">
              <a:cs typeface="B Zar" pitchFamily="2" charset="-78"/>
            </a:rPr>
            <a:t>تحریم‌ها را دور نمی‌شود زد؛ می‌توان با دقت مدیریت کرد.</a:t>
          </a:r>
          <a:endParaRPr lang="en-US" dirty="0">
            <a:cs typeface="B Zar" pitchFamily="2" charset="-78"/>
          </a:endParaRPr>
        </a:p>
      </dgm:t>
    </dgm:pt>
    <dgm:pt modelId="{9752C7F3-3BE9-47BF-BDD5-BA8827B0B3D6}" type="parTrans" cxnId="{6B76C383-5398-44D7-8439-4B8FE124AC89}">
      <dgm:prSet/>
      <dgm:spPr/>
      <dgm:t>
        <a:bodyPr/>
        <a:lstStyle/>
        <a:p>
          <a:endParaRPr lang="en-US"/>
        </a:p>
      </dgm:t>
    </dgm:pt>
    <dgm:pt modelId="{C40953CE-77EA-41DB-ADDB-1EE3C87DAB5A}" type="sibTrans" cxnId="{6B76C383-5398-44D7-8439-4B8FE124AC89}">
      <dgm:prSet/>
      <dgm:spPr/>
      <dgm:t>
        <a:bodyPr/>
        <a:lstStyle/>
        <a:p>
          <a:endParaRPr lang="en-US"/>
        </a:p>
      </dgm:t>
    </dgm:pt>
    <dgm:pt modelId="{3AF087D3-3715-46EE-A7EB-8B29D6DCADD9}" type="pres">
      <dgm:prSet presAssocID="{061A0C1B-4A55-4582-B796-3627ED75D023}" presName="theList" presStyleCnt="0">
        <dgm:presLayoutVars>
          <dgm:dir/>
          <dgm:animLvl val="lvl"/>
          <dgm:resizeHandles val="exact"/>
        </dgm:presLayoutVars>
      </dgm:prSet>
      <dgm:spPr/>
      <dgm:t>
        <a:bodyPr/>
        <a:lstStyle/>
        <a:p>
          <a:endParaRPr lang="en-US"/>
        </a:p>
      </dgm:t>
    </dgm:pt>
    <dgm:pt modelId="{997FDD17-12EE-4800-AFFF-BDAC47D83CD9}" type="pres">
      <dgm:prSet presAssocID="{4AAD9B7D-C479-4064-B393-3D8775B32640}" presName="compNode" presStyleCnt="0"/>
      <dgm:spPr/>
    </dgm:pt>
    <dgm:pt modelId="{433B6167-2025-403F-8881-93EDE356576C}" type="pres">
      <dgm:prSet presAssocID="{4AAD9B7D-C479-4064-B393-3D8775B32640}" presName="aNode" presStyleLbl="bgShp" presStyleIdx="0" presStyleCnt="1"/>
      <dgm:spPr/>
      <dgm:t>
        <a:bodyPr/>
        <a:lstStyle/>
        <a:p>
          <a:endParaRPr lang="en-US"/>
        </a:p>
      </dgm:t>
    </dgm:pt>
    <dgm:pt modelId="{63721D97-5A50-4ACD-9F82-3563CCC6E978}" type="pres">
      <dgm:prSet presAssocID="{4AAD9B7D-C479-4064-B393-3D8775B32640}" presName="textNode" presStyleLbl="bgShp" presStyleIdx="0" presStyleCnt="1"/>
      <dgm:spPr/>
      <dgm:t>
        <a:bodyPr/>
        <a:lstStyle/>
        <a:p>
          <a:endParaRPr lang="en-US"/>
        </a:p>
      </dgm:t>
    </dgm:pt>
    <dgm:pt modelId="{358501D5-BC96-47C5-936D-53E46A57CEA8}" type="pres">
      <dgm:prSet presAssocID="{4AAD9B7D-C479-4064-B393-3D8775B32640}" presName="compChildNode" presStyleCnt="0"/>
      <dgm:spPr/>
    </dgm:pt>
    <dgm:pt modelId="{15B25E80-A46C-4214-A4AB-3D20662E44B4}" type="pres">
      <dgm:prSet presAssocID="{4AAD9B7D-C479-4064-B393-3D8775B32640}" presName="theInnerList" presStyleCnt="0"/>
      <dgm:spPr/>
    </dgm:pt>
    <dgm:pt modelId="{B081D0F1-2BEE-479E-8D54-21C694D1E905}" type="pres">
      <dgm:prSet presAssocID="{F2969F6A-CA17-4226-820A-0C249B53FD6A}" presName="childNode" presStyleLbl="node1" presStyleIdx="0" presStyleCnt="2">
        <dgm:presLayoutVars>
          <dgm:bulletEnabled val="1"/>
        </dgm:presLayoutVars>
      </dgm:prSet>
      <dgm:spPr/>
      <dgm:t>
        <a:bodyPr/>
        <a:lstStyle/>
        <a:p>
          <a:endParaRPr lang="en-US"/>
        </a:p>
      </dgm:t>
    </dgm:pt>
    <dgm:pt modelId="{731339C4-B067-443F-A20C-10CB01045426}" type="pres">
      <dgm:prSet presAssocID="{F2969F6A-CA17-4226-820A-0C249B53FD6A}" presName="aSpace2" presStyleCnt="0"/>
      <dgm:spPr/>
    </dgm:pt>
    <dgm:pt modelId="{16D97728-D92F-4B04-ABCA-87A7B2C19C34}" type="pres">
      <dgm:prSet presAssocID="{77F6DED6-3F4B-42AA-B2D5-6C5860F263F9}" presName="childNode" presStyleLbl="node1" presStyleIdx="1" presStyleCnt="2">
        <dgm:presLayoutVars>
          <dgm:bulletEnabled val="1"/>
        </dgm:presLayoutVars>
      </dgm:prSet>
      <dgm:spPr/>
      <dgm:t>
        <a:bodyPr/>
        <a:lstStyle/>
        <a:p>
          <a:endParaRPr lang="en-US"/>
        </a:p>
      </dgm:t>
    </dgm:pt>
  </dgm:ptLst>
  <dgm:cxnLst>
    <dgm:cxn modelId="{BA70687B-1512-4C7F-942C-27CA110789E5}" type="presOf" srcId="{4AAD9B7D-C479-4064-B393-3D8775B32640}" destId="{63721D97-5A50-4ACD-9F82-3563CCC6E978}" srcOrd="1" destOrd="0" presId="urn:microsoft.com/office/officeart/2005/8/layout/lProcess2"/>
    <dgm:cxn modelId="{27778411-5CAA-4AD4-8E01-75A994D4B99C}" type="presOf" srcId="{77F6DED6-3F4B-42AA-B2D5-6C5860F263F9}" destId="{16D97728-D92F-4B04-ABCA-87A7B2C19C34}" srcOrd="0" destOrd="0" presId="urn:microsoft.com/office/officeart/2005/8/layout/lProcess2"/>
    <dgm:cxn modelId="{CCF73A51-DE74-41AA-88A8-D5852A560E71}" type="presOf" srcId="{4AAD9B7D-C479-4064-B393-3D8775B32640}" destId="{433B6167-2025-403F-8881-93EDE356576C}" srcOrd="0" destOrd="0" presId="urn:microsoft.com/office/officeart/2005/8/layout/lProcess2"/>
    <dgm:cxn modelId="{6B76C383-5398-44D7-8439-4B8FE124AC89}" srcId="{4AAD9B7D-C479-4064-B393-3D8775B32640}" destId="{77F6DED6-3F4B-42AA-B2D5-6C5860F263F9}" srcOrd="1" destOrd="0" parTransId="{9752C7F3-3BE9-47BF-BDD5-BA8827B0B3D6}" sibTransId="{C40953CE-77EA-41DB-ADDB-1EE3C87DAB5A}"/>
    <dgm:cxn modelId="{53CAC1DC-4A61-4F55-AA50-7ED8745D759C}" srcId="{061A0C1B-4A55-4582-B796-3627ED75D023}" destId="{4AAD9B7D-C479-4064-B393-3D8775B32640}" srcOrd="0" destOrd="0" parTransId="{599E89F6-003B-4F34-9431-2D64BCE79177}" sibTransId="{4D890646-3D59-4CAE-B12E-8CA9D402AA32}"/>
    <dgm:cxn modelId="{48BAE971-D34C-453E-ACA2-01B144042678}" type="presOf" srcId="{061A0C1B-4A55-4582-B796-3627ED75D023}" destId="{3AF087D3-3715-46EE-A7EB-8B29D6DCADD9}" srcOrd="0" destOrd="0" presId="urn:microsoft.com/office/officeart/2005/8/layout/lProcess2"/>
    <dgm:cxn modelId="{B893B0A0-AF19-45DE-992F-FDBF0CAD2BA8}" srcId="{4AAD9B7D-C479-4064-B393-3D8775B32640}" destId="{F2969F6A-CA17-4226-820A-0C249B53FD6A}" srcOrd="0" destOrd="0" parTransId="{87BA6BE8-FC3A-4562-A1D5-A98DD4C6E843}" sibTransId="{62B5A6B3-AACA-4B82-B142-29E0CEE26019}"/>
    <dgm:cxn modelId="{C6E499EB-E9B6-4ACE-8451-66C81351988C}" type="presOf" srcId="{F2969F6A-CA17-4226-820A-0C249B53FD6A}" destId="{B081D0F1-2BEE-479E-8D54-21C694D1E905}" srcOrd="0" destOrd="0" presId="urn:microsoft.com/office/officeart/2005/8/layout/lProcess2"/>
    <dgm:cxn modelId="{DAEE11F2-DC09-410B-B18E-178DEF9CFA3F}" type="presParOf" srcId="{3AF087D3-3715-46EE-A7EB-8B29D6DCADD9}" destId="{997FDD17-12EE-4800-AFFF-BDAC47D83CD9}" srcOrd="0" destOrd="0" presId="urn:microsoft.com/office/officeart/2005/8/layout/lProcess2"/>
    <dgm:cxn modelId="{919866B2-4582-4D09-BE3E-7882EABAF342}" type="presParOf" srcId="{997FDD17-12EE-4800-AFFF-BDAC47D83CD9}" destId="{433B6167-2025-403F-8881-93EDE356576C}" srcOrd="0" destOrd="0" presId="urn:microsoft.com/office/officeart/2005/8/layout/lProcess2"/>
    <dgm:cxn modelId="{CC8CC787-BC89-407E-BE80-FC820B88AD0E}" type="presParOf" srcId="{997FDD17-12EE-4800-AFFF-BDAC47D83CD9}" destId="{63721D97-5A50-4ACD-9F82-3563CCC6E978}" srcOrd="1" destOrd="0" presId="urn:microsoft.com/office/officeart/2005/8/layout/lProcess2"/>
    <dgm:cxn modelId="{42090F6C-5AC1-465A-9BB3-EC556F6BE0C4}" type="presParOf" srcId="{997FDD17-12EE-4800-AFFF-BDAC47D83CD9}" destId="{358501D5-BC96-47C5-936D-53E46A57CEA8}" srcOrd="2" destOrd="0" presId="urn:microsoft.com/office/officeart/2005/8/layout/lProcess2"/>
    <dgm:cxn modelId="{6DBA9F9E-BCF3-4E50-965E-B8EBE5DFBB20}" type="presParOf" srcId="{358501D5-BC96-47C5-936D-53E46A57CEA8}" destId="{15B25E80-A46C-4214-A4AB-3D20662E44B4}" srcOrd="0" destOrd="0" presId="urn:microsoft.com/office/officeart/2005/8/layout/lProcess2"/>
    <dgm:cxn modelId="{48EDEDD6-CF74-4817-B4DA-5B9624764A94}" type="presParOf" srcId="{15B25E80-A46C-4214-A4AB-3D20662E44B4}" destId="{B081D0F1-2BEE-479E-8D54-21C694D1E905}" srcOrd="0" destOrd="0" presId="urn:microsoft.com/office/officeart/2005/8/layout/lProcess2"/>
    <dgm:cxn modelId="{A101A7B8-F8F8-407A-8963-4568CE1ACCC2}" type="presParOf" srcId="{15B25E80-A46C-4214-A4AB-3D20662E44B4}" destId="{731339C4-B067-443F-A20C-10CB01045426}" srcOrd="1" destOrd="0" presId="urn:microsoft.com/office/officeart/2005/8/layout/lProcess2"/>
    <dgm:cxn modelId="{A1920AE2-F9EB-4D5B-8236-3B77C332E0C7}" type="presParOf" srcId="{15B25E80-A46C-4214-A4AB-3D20662E44B4}" destId="{16D97728-D92F-4B04-ABCA-87A7B2C19C34}"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8407A4CB-27BB-4D77-B411-C1E4B8552B3E}" type="doc">
      <dgm:prSet loTypeId="urn:microsoft.com/office/officeart/2005/8/layout/list1" loCatId="list" qsTypeId="urn:microsoft.com/office/officeart/2005/8/quickstyle/3d1" qsCatId="3D" csTypeId="urn:microsoft.com/office/officeart/2005/8/colors/accent1_2" csCatId="accent1" phldr="1"/>
      <dgm:spPr/>
      <dgm:t>
        <a:bodyPr/>
        <a:lstStyle/>
        <a:p>
          <a:endParaRPr lang="en-US"/>
        </a:p>
      </dgm:t>
    </dgm:pt>
    <dgm:pt modelId="{3D3114F9-9206-4331-83E8-57BC54EDEE87}">
      <dgm:prSet/>
      <dgm:spPr/>
      <dgm:t>
        <a:bodyPr/>
        <a:lstStyle/>
        <a:p>
          <a:pPr algn="ctr" rtl="1"/>
          <a:r>
            <a:rPr lang="fa-IR" dirty="0" smtClean="0">
              <a:cs typeface="B Titr" pitchFamily="2" charset="-78"/>
            </a:rPr>
            <a:t>حیطۀ عمل تحریم</a:t>
          </a:r>
          <a:endParaRPr lang="en-US" dirty="0" smtClean="0">
            <a:cs typeface="B Titr" pitchFamily="2" charset="-78"/>
          </a:endParaRPr>
        </a:p>
      </dgm:t>
    </dgm:pt>
    <dgm:pt modelId="{331EAAF0-5A3A-4152-9555-2D7A2F5AEC6E}" type="parTrans" cxnId="{E9DCC4A8-B0FB-4988-9891-56B973CC896F}">
      <dgm:prSet/>
      <dgm:spPr/>
      <dgm:t>
        <a:bodyPr/>
        <a:lstStyle/>
        <a:p>
          <a:endParaRPr lang="en-US"/>
        </a:p>
      </dgm:t>
    </dgm:pt>
    <dgm:pt modelId="{56DC595B-511C-4898-9EBC-24A892B7B9DD}" type="sibTrans" cxnId="{E9DCC4A8-B0FB-4988-9891-56B973CC896F}">
      <dgm:prSet/>
      <dgm:spPr/>
      <dgm:t>
        <a:bodyPr/>
        <a:lstStyle/>
        <a:p>
          <a:endParaRPr lang="en-US"/>
        </a:p>
      </dgm:t>
    </dgm:pt>
    <dgm:pt modelId="{87633D79-398A-465D-83AF-AC26E0BEC814}">
      <dgm:prSet/>
      <dgm:spPr/>
      <dgm:t>
        <a:bodyPr/>
        <a:lstStyle/>
        <a:p>
          <a:pPr rtl="1"/>
          <a:r>
            <a:rPr lang="fa-IR" dirty="0" smtClean="0">
              <a:cs typeface="B Zar" pitchFamily="2" charset="-78"/>
            </a:rPr>
            <a:t>شناسایی نواحی خارج از تحریم</a:t>
          </a:r>
          <a:endParaRPr lang="en-US" dirty="0">
            <a:cs typeface="B Zar" pitchFamily="2" charset="-78"/>
          </a:endParaRPr>
        </a:p>
      </dgm:t>
    </dgm:pt>
    <dgm:pt modelId="{102BF7AD-49E2-4DE4-9DBC-A7123B9C7E14}" type="parTrans" cxnId="{F8BA6073-AE00-4F16-BB76-BD13539F74B2}">
      <dgm:prSet/>
      <dgm:spPr/>
      <dgm:t>
        <a:bodyPr/>
        <a:lstStyle/>
        <a:p>
          <a:endParaRPr lang="en-US"/>
        </a:p>
      </dgm:t>
    </dgm:pt>
    <dgm:pt modelId="{55AD5ACA-B4FC-41CB-BBAD-6D3FA35DBEA9}" type="sibTrans" cxnId="{F8BA6073-AE00-4F16-BB76-BD13539F74B2}">
      <dgm:prSet/>
      <dgm:spPr/>
      <dgm:t>
        <a:bodyPr/>
        <a:lstStyle/>
        <a:p>
          <a:endParaRPr lang="en-US"/>
        </a:p>
      </dgm:t>
    </dgm:pt>
    <dgm:pt modelId="{0053A3FC-9135-4390-9760-78104EBE36D6}">
      <dgm:prSet/>
      <dgm:spPr/>
      <dgm:t>
        <a:bodyPr/>
        <a:lstStyle/>
        <a:p>
          <a:pPr rtl="1"/>
          <a:r>
            <a:rPr lang="fa-IR" dirty="0" smtClean="0">
              <a:cs typeface="B Zar" pitchFamily="2" charset="-78"/>
            </a:rPr>
            <a:t>مذاکره با طرف‌های خارجی</a:t>
          </a:r>
          <a:endParaRPr lang="en-US" dirty="0">
            <a:cs typeface="B Zar" pitchFamily="2" charset="-78"/>
          </a:endParaRPr>
        </a:p>
      </dgm:t>
    </dgm:pt>
    <dgm:pt modelId="{4F7CA37E-2C94-4914-AB8E-58F8E76A5EBA}" type="parTrans" cxnId="{3BC54DCB-41A8-4B8C-8E7D-1CC4D67B1DAB}">
      <dgm:prSet/>
      <dgm:spPr/>
      <dgm:t>
        <a:bodyPr/>
        <a:lstStyle/>
        <a:p>
          <a:endParaRPr lang="en-US"/>
        </a:p>
      </dgm:t>
    </dgm:pt>
    <dgm:pt modelId="{E595391F-DF3F-4A9E-967B-31F7F3C77E30}" type="sibTrans" cxnId="{3BC54DCB-41A8-4B8C-8E7D-1CC4D67B1DAB}">
      <dgm:prSet/>
      <dgm:spPr/>
      <dgm:t>
        <a:bodyPr/>
        <a:lstStyle/>
        <a:p>
          <a:endParaRPr lang="en-US"/>
        </a:p>
      </dgm:t>
    </dgm:pt>
    <dgm:pt modelId="{283ACAA1-6E41-4958-885F-BF0599049E70}">
      <dgm:prSet/>
      <dgm:spPr/>
      <dgm:t>
        <a:bodyPr/>
        <a:lstStyle/>
        <a:p>
          <a:pPr rtl="1"/>
          <a:r>
            <a:rPr lang="fa-IR" dirty="0" smtClean="0">
              <a:cs typeface="B Zar" pitchFamily="2" charset="-78"/>
            </a:rPr>
            <a:t>طراحی سازوکار همکاری</a:t>
          </a:r>
          <a:endParaRPr lang="en-US" dirty="0">
            <a:cs typeface="B Zar" pitchFamily="2" charset="-78"/>
          </a:endParaRPr>
        </a:p>
      </dgm:t>
    </dgm:pt>
    <dgm:pt modelId="{A564025B-B8D6-4383-89AB-C4486CBA5490}" type="parTrans" cxnId="{789064E8-928D-47A7-9975-2FD04D8F1887}">
      <dgm:prSet/>
      <dgm:spPr/>
      <dgm:t>
        <a:bodyPr/>
        <a:lstStyle/>
        <a:p>
          <a:endParaRPr lang="en-US"/>
        </a:p>
      </dgm:t>
    </dgm:pt>
    <dgm:pt modelId="{22FB7E8F-4537-4414-8343-78E970E9EBBE}" type="sibTrans" cxnId="{789064E8-928D-47A7-9975-2FD04D8F1887}">
      <dgm:prSet/>
      <dgm:spPr/>
      <dgm:t>
        <a:bodyPr/>
        <a:lstStyle/>
        <a:p>
          <a:endParaRPr lang="en-US"/>
        </a:p>
      </dgm:t>
    </dgm:pt>
    <dgm:pt modelId="{63A720F5-0B77-4A27-A18D-831BD64C8C23}" type="pres">
      <dgm:prSet presAssocID="{8407A4CB-27BB-4D77-B411-C1E4B8552B3E}" presName="linear" presStyleCnt="0">
        <dgm:presLayoutVars>
          <dgm:dir/>
          <dgm:animLvl val="lvl"/>
          <dgm:resizeHandles val="exact"/>
        </dgm:presLayoutVars>
      </dgm:prSet>
      <dgm:spPr/>
      <dgm:t>
        <a:bodyPr/>
        <a:lstStyle/>
        <a:p>
          <a:endParaRPr lang="en-US"/>
        </a:p>
      </dgm:t>
    </dgm:pt>
    <dgm:pt modelId="{6414FE9F-9F8E-4A67-80D1-2F69DEC066D8}" type="pres">
      <dgm:prSet presAssocID="{3D3114F9-9206-4331-83E8-57BC54EDEE87}" presName="parentLin" presStyleCnt="0"/>
      <dgm:spPr/>
    </dgm:pt>
    <dgm:pt modelId="{4E626942-94DB-47AA-8483-33762E3C0944}" type="pres">
      <dgm:prSet presAssocID="{3D3114F9-9206-4331-83E8-57BC54EDEE87}" presName="parentLeftMargin" presStyleLbl="node1" presStyleIdx="0" presStyleCnt="1"/>
      <dgm:spPr/>
      <dgm:t>
        <a:bodyPr/>
        <a:lstStyle/>
        <a:p>
          <a:endParaRPr lang="en-US"/>
        </a:p>
      </dgm:t>
    </dgm:pt>
    <dgm:pt modelId="{5B89BB3D-0C55-41F3-9772-F4FC13796B4F}" type="pres">
      <dgm:prSet presAssocID="{3D3114F9-9206-4331-83E8-57BC54EDEE87}" presName="parentText" presStyleLbl="node1" presStyleIdx="0" presStyleCnt="1">
        <dgm:presLayoutVars>
          <dgm:chMax val="0"/>
          <dgm:bulletEnabled val="1"/>
        </dgm:presLayoutVars>
      </dgm:prSet>
      <dgm:spPr/>
      <dgm:t>
        <a:bodyPr/>
        <a:lstStyle/>
        <a:p>
          <a:endParaRPr lang="en-US"/>
        </a:p>
      </dgm:t>
    </dgm:pt>
    <dgm:pt modelId="{10CC3C78-F651-4A88-A104-6DE3F5D5AC86}" type="pres">
      <dgm:prSet presAssocID="{3D3114F9-9206-4331-83E8-57BC54EDEE87}" presName="negativeSpace" presStyleCnt="0"/>
      <dgm:spPr/>
    </dgm:pt>
    <dgm:pt modelId="{19D5FC56-FD01-408C-B0A6-2A2E7039D912}" type="pres">
      <dgm:prSet presAssocID="{3D3114F9-9206-4331-83E8-57BC54EDEE87}" presName="childText" presStyleLbl="conFgAcc1" presStyleIdx="0" presStyleCnt="1">
        <dgm:presLayoutVars>
          <dgm:bulletEnabled val="1"/>
        </dgm:presLayoutVars>
      </dgm:prSet>
      <dgm:spPr/>
      <dgm:t>
        <a:bodyPr/>
        <a:lstStyle/>
        <a:p>
          <a:endParaRPr lang="en-US"/>
        </a:p>
      </dgm:t>
    </dgm:pt>
  </dgm:ptLst>
  <dgm:cxnLst>
    <dgm:cxn modelId="{CA1009A2-3E0C-47B8-B79B-F84E7C25140F}" type="presOf" srcId="{283ACAA1-6E41-4958-885F-BF0599049E70}" destId="{19D5FC56-FD01-408C-B0A6-2A2E7039D912}" srcOrd="0" destOrd="2" presId="urn:microsoft.com/office/officeart/2005/8/layout/list1"/>
    <dgm:cxn modelId="{3BC54DCB-41A8-4B8C-8E7D-1CC4D67B1DAB}" srcId="{3D3114F9-9206-4331-83E8-57BC54EDEE87}" destId="{0053A3FC-9135-4390-9760-78104EBE36D6}" srcOrd="1" destOrd="0" parTransId="{4F7CA37E-2C94-4914-AB8E-58F8E76A5EBA}" sibTransId="{E595391F-DF3F-4A9E-967B-31F7F3C77E30}"/>
    <dgm:cxn modelId="{BF88E966-EF8E-4BBB-A8B0-D13036608E90}" type="presOf" srcId="{3D3114F9-9206-4331-83E8-57BC54EDEE87}" destId="{5B89BB3D-0C55-41F3-9772-F4FC13796B4F}" srcOrd="1" destOrd="0" presId="urn:microsoft.com/office/officeart/2005/8/layout/list1"/>
    <dgm:cxn modelId="{E9DCC4A8-B0FB-4988-9891-56B973CC896F}" srcId="{8407A4CB-27BB-4D77-B411-C1E4B8552B3E}" destId="{3D3114F9-9206-4331-83E8-57BC54EDEE87}" srcOrd="0" destOrd="0" parTransId="{331EAAF0-5A3A-4152-9555-2D7A2F5AEC6E}" sibTransId="{56DC595B-511C-4898-9EBC-24A892B7B9DD}"/>
    <dgm:cxn modelId="{ED613510-6DCB-4C2E-BEF6-3C3B0F4E8854}" type="presOf" srcId="{87633D79-398A-465D-83AF-AC26E0BEC814}" destId="{19D5FC56-FD01-408C-B0A6-2A2E7039D912}" srcOrd="0" destOrd="0" presId="urn:microsoft.com/office/officeart/2005/8/layout/list1"/>
    <dgm:cxn modelId="{789064E8-928D-47A7-9975-2FD04D8F1887}" srcId="{3D3114F9-9206-4331-83E8-57BC54EDEE87}" destId="{283ACAA1-6E41-4958-885F-BF0599049E70}" srcOrd="2" destOrd="0" parTransId="{A564025B-B8D6-4383-89AB-C4486CBA5490}" sibTransId="{22FB7E8F-4537-4414-8343-78E970E9EBBE}"/>
    <dgm:cxn modelId="{F8BA6073-AE00-4F16-BB76-BD13539F74B2}" srcId="{3D3114F9-9206-4331-83E8-57BC54EDEE87}" destId="{87633D79-398A-465D-83AF-AC26E0BEC814}" srcOrd="0" destOrd="0" parTransId="{102BF7AD-49E2-4DE4-9DBC-A7123B9C7E14}" sibTransId="{55AD5ACA-B4FC-41CB-BBAD-6D3FA35DBEA9}"/>
    <dgm:cxn modelId="{A58EE9FF-361B-4802-8FF8-9FFA5F19271C}" type="presOf" srcId="{3D3114F9-9206-4331-83E8-57BC54EDEE87}" destId="{4E626942-94DB-47AA-8483-33762E3C0944}" srcOrd="0" destOrd="0" presId="urn:microsoft.com/office/officeart/2005/8/layout/list1"/>
    <dgm:cxn modelId="{68C8F811-1EE5-4522-96F2-8C2D0927B9C1}" type="presOf" srcId="{0053A3FC-9135-4390-9760-78104EBE36D6}" destId="{19D5FC56-FD01-408C-B0A6-2A2E7039D912}" srcOrd="0" destOrd="1" presId="urn:microsoft.com/office/officeart/2005/8/layout/list1"/>
    <dgm:cxn modelId="{FAD17B11-2F6D-4F8C-8880-DBA7FDA03F90}" type="presOf" srcId="{8407A4CB-27BB-4D77-B411-C1E4B8552B3E}" destId="{63A720F5-0B77-4A27-A18D-831BD64C8C23}" srcOrd="0" destOrd="0" presId="urn:microsoft.com/office/officeart/2005/8/layout/list1"/>
    <dgm:cxn modelId="{6E17DE30-BA36-468A-909F-BD82A5CC7FA1}" type="presParOf" srcId="{63A720F5-0B77-4A27-A18D-831BD64C8C23}" destId="{6414FE9F-9F8E-4A67-80D1-2F69DEC066D8}" srcOrd="0" destOrd="0" presId="urn:microsoft.com/office/officeart/2005/8/layout/list1"/>
    <dgm:cxn modelId="{C82E685D-45D0-4399-B1C5-D90673E69138}" type="presParOf" srcId="{6414FE9F-9F8E-4A67-80D1-2F69DEC066D8}" destId="{4E626942-94DB-47AA-8483-33762E3C0944}" srcOrd="0" destOrd="0" presId="urn:microsoft.com/office/officeart/2005/8/layout/list1"/>
    <dgm:cxn modelId="{90E7286C-61BE-4132-9452-922A67A28A2C}" type="presParOf" srcId="{6414FE9F-9F8E-4A67-80D1-2F69DEC066D8}" destId="{5B89BB3D-0C55-41F3-9772-F4FC13796B4F}" srcOrd="1" destOrd="0" presId="urn:microsoft.com/office/officeart/2005/8/layout/list1"/>
    <dgm:cxn modelId="{FA7EF60E-6B0E-4918-B465-5FA0AEBB8814}" type="presParOf" srcId="{63A720F5-0B77-4A27-A18D-831BD64C8C23}" destId="{10CC3C78-F651-4A88-A104-6DE3F5D5AC86}" srcOrd="1" destOrd="0" presId="urn:microsoft.com/office/officeart/2005/8/layout/list1"/>
    <dgm:cxn modelId="{D35742FF-A8A0-4494-AE21-BFEC5AE68EBE}" type="presParOf" srcId="{63A720F5-0B77-4A27-A18D-831BD64C8C23}" destId="{19D5FC56-FD01-408C-B0A6-2A2E7039D912}"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7.xml><?xml version="1.0" encoding="utf-8"?>
<dgm:dataModel xmlns:dgm="http://schemas.openxmlformats.org/drawingml/2006/diagram" xmlns:a="http://schemas.openxmlformats.org/drawingml/2006/main">
  <dgm:ptLst>
    <dgm:pt modelId="{C7763E18-0C0B-400D-B1D1-2F5EB64C8FBD}" type="doc">
      <dgm:prSet loTypeId="urn:microsoft.com/office/officeart/2005/8/layout/vList5" loCatId="list" qsTypeId="urn:microsoft.com/office/officeart/2005/8/quickstyle/3d1" qsCatId="3D" csTypeId="urn:microsoft.com/office/officeart/2005/8/colors/colorful1#4" csCatId="colorful"/>
      <dgm:spPr/>
      <dgm:t>
        <a:bodyPr/>
        <a:lstStyle/>
        <a:p>
          <a:endParaRPr lang="en-US"/>
        </a:p>
      </dgm:t>
    </dgm:pt>
    <dgm:pt modelId="{BED7A82B-4EB7-4925-A6A7-18DF1F5F76D1}">
      <dgm:prSet/>
      <dgm:spPr/>
      <dgm:t>
        <a:bodyPr/>
        <a:lstStyle/>
        <a:p>
          <a:pPr rtl="1"/>
          <a:r>
            <a:rPr lang="fa-IR" dirty="0" smtClean="0">
              <a:cs typeface="B Zar" pitchFamily="2" charset="-78"/>
            </a:rPr>
            <a:t>امریکا</a:t>
          </a:r>
          <a:endParaRPr lang="en-US" dirty="0">
            <a:cs typeface="B Zar" pitchFamily="2" charset="-78"/>
          </a:endParaRPr>
        </a:p>
      </dgm:t>
    </dgm:pt>
    <dgm:pt modelId="{DC24BC41-2309-4FB6-8F82-DB492EC3C46B}" type="parTrans" cxnId="{CA1261D2-65EA-4C67-B765-48511EBBFA36}">
      <dgm:prSet/>
      <dgm:spPr/>
      <dgm:t>
        <a:bodyPr/>
        <a:lstStyle/>
        <a:p>
          <a:endParaRPr lang="en-US">
            <a:cs typeface="B Zar" pitchFamily="2" charset="-78"/>
          </a:endParaRPr>
        </a:p>
      </dgm:t>
    </dgm:pt>
    <dgm:pt modelId="{C5EBB29C-7177-4C6B-A1C9-CECE15883AEB}" type="sibTrans" cxnId="{CA1261D2-65EA-4C67-B765-48511EBBFA36}">
      <dgm:prSet/>
      <dgm:spPr/>
      <dgm:t>
        <a:bodyPr/>
        <a:lstStyle/>
        <a:p>
          <a:endParaRPr lang="en-US">
            <a:cs typeface="B Zar" pitchFamily="2" charset="-78"/>
          </a:endParaRPr>
        </a:p>
      </dgm:t>
    </dgm:pt>
    <dgm:pt modelId="{A39BD605-A4EF-473D-A3BA-669BB11D7355}">
      <dgm:prSet/>
      <dgm:spPr/>
      <dgm:t>
        <a:bodyPr/>
        <a:lstStyle/>
        <a:p>
          <a:pPr rtl="1"/>
          <a:r>
            <a:rPr lang="fa-IR" dirty="0" smtClean="0">
              <a:cs typeface="B Zar" pitchFamily="2" charset="-78"/>
            </a:rPr>
            <a:t>دفتر کنترل دارایی‌های خارجی (</a:t>
          </a:r>
          <a:r>
            <a:rPr lang="en-US" dirty="0" smtClean="0">
              <a:cs typeface="B Zar" pitchFamily="2" charset="-78"/>
            </a:rPr>
            <a:t>OFAC</a:t>
          </a:r>
          <a:r>
            <a:rPr lang="fa-IR" dirty="0" smtClean="0">
              <a:cs typeface="B Zar" pitchFamily="2" charset="-78"/>
            </a:rPr>
            <a:t> )</a:t>
          </a:r>
          <a:endParaRPr lang="en-US" dirty="0">
            <a:cs typeface="B Zar" pitchFamily="2" charset="-78"/>
          </a:endParaRPr>
        </a:p>
      </dgm:t>
    </dgm:pt>
    <dgm:pt modelId="{1165CFD6-2E93-4B5A-9017-9433648A4F1D}" type="parTrans" cxnId="{60706472-D38F-4F7C-AB72-5497330511B4}">
      <dgm:prSet/>
      <dgm:spPr/>
      <dgm:t>
        <a:bodyPr/>
        <a:lstStyle/>
        <a:p>
          <a:endParaRPr lang="en-US">
            <a:cs typeface="B Zar" pitchFamily="2" charset="-78"/>
          </a:endParaRPr>
        </a:p>
      </dgm:t>
    </dgm:pt>
    <dgm:pt modelId="{155A3AD6-047D-481B-B710-F1A022107910}" type="sibTrans" cxnId="{60706472-D38F-4F7C-AB72-5497330511B4}">
      <dgm:prSet/>
      <dgm:spPr/>
      <dgm:t>
        <a:bodyPr/>
        <a:lstStyle/>
        <a:p>
          <a:endParaRPr lang="en-US">
            <a:cs typeface="B Zar" pitchFamily="2" charset="-78"/>
          </a:endParaRPr>
        </a:p>
      </dgm:t>
    </dgm:pt>
    <dgm:pt modelId="{0A0E0549-9C19-4ADA-BBFA-F3FEE9014E0C}">
      <dgm:prSet/>
      <dgm:spPr/>
      <dgm:t>
        <a:bodyPr/>
        <a:lstStyle/>
        <a:p>
          <a:pPr rtl="1"/>
          <a:r>
            <a:rPr lang="fa-IR" dirty="0" smtClean="0">
              <a:cs typeface="B Zar" pitchFamily="2" charset="-78"/>
            </a:rPr>
            <a:t>انگلستان</a:t>
          </a:r>
          <a:endParaRPr lang="en-US" dirty="0">
            <a:cs typeface="B Zar" pitchFamily="2" charset="-78"/>
          </a:endParaRPr>
        </a:p>
      </dgm:t>
    </dgm:pt>
    <dgm:pt modelId="{FD2D13B0-ADEB-4457-9E8B-E1D3E3212F58}" type="parTrans" cxnId="{075708F7-2C3B-49B1-B33D-69BC6EFA0F5E}">
      <dgm:prSet/>
      <dgm:spPr/>
      <dgm:t>
        <a:bodyPr/>
        <a:lstStyle/>
        <a:p>
          <a:endParaRPr lang="en-US">
            <a:cs typeface="B Zar" pitchFamily="2" charset="-78"/>
          </a:endParaRPr>
        </a:p>
      </dgm:t>
    </dgm:pt>
    <dgm:pt modelId="{28F2C0EF-5C04-4F3C-8DDC-A4A0B1F23B50}" type="sibTrans" cxnId="{075708F7-2C3B-49B1-B33D-69BC6EFA0F5E}">
      <dgm:prSet/>
      <dgm:spPr/>
      <dgm:t>
        <a:bodyPr/>
        <a:lstStyle/>
        <a:p>
          <a:endParaRPr lang="en-US">
            <a:cs typeface="B Zar" pitchFamily="2" charset="-78"/>
          </a:endParaRPr>
        </a:p>
      </dgm:t>
    </dgm:pt>
    <dgm:pt modelId="{22E9F06A-180B-4426-B834-53D48A21D4CB}">
      <dgm:prSet/>
      <dgm:spPr/>
      <dgm:t>
        <a:bodyPr/>
        <a:lstStyle/>
        <a:p>
          <a:pPr rtl="1"/>
          <a:r>
            <a:rPr lang="fa-IR" dirty="0" smtClean="0">
              <a:cs typeface="B Zar" pitchFamily="2" charset="-78"/>
            </a:rPr>
            <a:t>وزارت تجارت ( </a:t>
          </a:r>
          <a:r>
            <a:rPr lang="en-US" dirty="0" smtClean="0">
              <a:cs typeface="B Zar" pitchFamily="2" charset="-78"/>
            </a:rPr>
            <a:t>Trade Dept.</a:t>
          </a:r>
          <a:r>
            <a:rPr lang="fa-IR" dirty="0" smtClean="0">
              <a:cs typeface="B Zar" pitchFamily="2" charset="-78"/>
            </a:rPr>
            <a:t> )</a:t>
          </a:r>
          <a:endParaRPr lang="en-US" dirty="0">
            <a:cs typeface="B Zar" pitchFamily="2" charset="-78"/>
          </a:endParaRPr>
        </a:p>
      </dgm:t>
    </dgm:pt>
    <dgm:pt modelId="{A1166EA0-23B1-47A9-92A0-A2BDBB594D5D}" type="parTrans" cxnId="{3BC1E040-C8C4-4C2F-A876-E1819A1BD74E}">
      <dgm:prSet/>
      <dgm:spPr/>
      <dgm:t>
        <a:bodyPr/>
        <a:lstStyle/>
        <a:p>
          <a:endParaRPr lang="en-US">
            <a:cs typeface="B Zar" pitchFamily="2" charset="-78"/>
          </a:endParaRPr>
        </a:p>
      </dgm:t>
    </dgm:pt>
    <dgm:pt modelId="{57B68D76-D6D4-4874-949D-31AC21E19523}" type="sibTrans" cxnId="{3BC1E040-C8C4-4C2F-A876-E1819A1BD74E}">
      <dgm:prSet/>
      <dgm:spPr/>
      <dgm:t>
        <a:bodyPr/>
        <a:lstStyle/>
        <a:p>
          <a:endParaRPr lang="en-US">
            <a:cs typeface="B Zar" pitchFamily="2" charset="-78"/>
          </a:endParaRPr>
        </a:p>
      </dgm:t>
    </dgm:pt>
    <dgm:pt modelId="{C5433220-D28F-41B1-9EAE-EB2B3227F8DA}">
      <dgm:prSet/>
      <dgm:spPr/>
      <dgm:t>
        <a:bodyPr/>
        <a:lstStyle/>
        <a:p>
          <a:pPr rtl="1"/>
          <a:r>
            <a:rPr lang="fa-IR" dirty="0" smtClean="0">
              <a:cs typeface="B Zar" pitchFamily="2" charset="-78"/>
            </a:rPr>
            <a:t>فرانسه </a:t>
          </a:r>
          <a:endParaRPr lang="en-US" dirty="0">
            <a:cs typeface="B Zar" pitchFamily="2" charset="-78"/>
          </a:endParaRPr>
        </a:p>
      </dgm:t>
    </dgm:pt>
    <dgm:pt modelId="{BD9300B1-0112-4E3A-8C1F-A3939DA05F9C}" type="parTrans" cxnId="{9BB8A534-D67C-426B-8BE0-343DF16E5F02}">
      <dgm:prSet/>
      <dgm:spPr/>
      <dgm:t>
        <a:bodyPr/>
        <a:lstStyle/>
        <a:p>
          <a:endParaRPr lang="en-US">
            <a:cs typeface="B Zar" pitchFamily="2" charset="-78"/>
          </a:endParaRPr>
        </a:p>
      </dgm:t>
    </dgm:pt>
    <dgm:pt modelId="{8D0EC975-5522-4433-8E0D-F7CBE40221DB}" type="sibTrans" cxnId="{9BB8A534-D67C-426B-8BE0-343DF16E5F02}">
      <dgm:prSet/>
      <dgm:spPr/>
      <dgm:t>
        <a:bodyPr/>
        <a:lstStyle/>
        <a:p>
          <a:endParaRPr lang="en-US">
            <a:cs typeface="B Zar" pitchFamily="2" charset="-78"/>
          </a:endParaRPr>
        </a:p>
      </dgm:t>
    </dgm:pt>
    <dgm:pt modelId="{8D26EF1A-1150-49EC-A522-1B2B1032189B}">
      <dgm:prSet/>
      <dgm:spPr/>
      <dgm:t>
        <a:bodyPr/>
        <a:lstStyle/>
        <a:p>
          <a:pPr algn="ctr" rtl="1"/>
          <a:r>
            <a:rPr lang="fa-IR" dirty="0" smtClean="0">
              <a:cs typeface="B Zar" pitchFamily="2" charset="-78"/>
            </a:rPr>
            <a:t>وزارات خارجه</a:t>
          </a:r>
          <a:endParaRPr lang="en-US" dirty="0">
            <a:cs typeface="B Zar" pitchFamily="2" charset="-78"/>
          </a:endParaRPr>
        </a:p>
      </dgm:t>
    </dgm:pt>
    <dgm:pt modelId="{7348A07D-AFD9-4A19-989B-A8D78DFBDB96}" type="parTrans" cxnId="{FEE638AD-7006-46F2-A371-8B357842530D}">
      <dgm:prSet/>
      <dgm:spPr/>
      <dgm:t>
        <a:bodyPr/>
        <a:lstStyle/>
        <a:p>
          <a:endParaRPr lang="en-US">
            <a:cs typeface="B Zar" pitchFamily="2" charset="-78"/>
          </a:endParaRPr>
        </a:p>
      </dgm:t>
    </dgm:pt>
    <dgm:pt modelId="{5DFD95F8-D95C-4CE6-A168-7FFE7DD3DC81}" type="sibTrans" cxnId="{FEE638AD-7006-46F2-A371-8B357842530D}">
      <dgm:prSet/>
      <dgm:spPr/>
      <dgm:t>
        <a:bodyPr/>
        <a:lstStyle/>
        <a:p>
          <a:endParaRPr lang="en-US">
            <a:cs typeface="B Zar" pitchFamily="2" charset="-78"/>
          </a:endParaRPr>
        </a:p>
      </dgm:t>
    </dgm:pt>
    <dgm:pt modelId="{8E572FD3-62D5-44EF-9C67-EA8051E2B03A}">
      <dgm:prSet/>
      <dgm:spPr/>
      <dgm:t>
        <a:bodyPr/>
        <a:lstStyle/>
        <a:p>
          <a:pPr rtl="1"/>
          <a:r>
            <a:rPr lang="fa-IR" dirty="0" smtClean="0">
              <a:cs typeface="B Zar" pitchFamily="2" charset="-78"/>
            </a:rPr>
            <a:t>آلمان</a:t>
          </a:r>
          <a:endParaRPr lang="en-US" dirty="0">
            <a:cs typeface="B Zar" pitchFamily="2" charset="-78"/>
          </a:endParaRPr>
        </a:p>
      </dgm:t>
    </dgm:pt>
    <dgm:pt modelId="{E833AFC1-7004-4A04-9BFC-45913AAC81D6}" type="parTrans" cxnId="{F9D63886-060B-4A6C-A9CB-D4414256673F}">
      <dgm:prSet/>
      <dgm:spPr/>
      <dgm:t>
        <a:bodyPr/>
        <a:lstStyle/>
        <a:p>
          <a:endParaRPr lang="en-US">
            <a:cs typeface="B Zar" pitchFamily="2" charset="-78"/>
          </a:endParaRPr>
        </a:p>
      </dgm:t>
    </dgm:pt>
    <dgm:pt modelId="{D30DFC5F-A24E-48A8-AB39-6476A8A38EE2}" type="sibTrans" cxnId="{F9D63886-060B-4A6C-A9CB-D4414256673F}">
      <dgm:prSet/>
      <dgm:spPr/>
      <dgm:t>
        <a:bodyPr/>
        <a:lstStyle/>
        <a:p>
          <a:endParaRPr lang="en-US">
            <a:cs typeface="B Zar" pitchFamily="2" charset="-78"/>
          </a:endParaRPr>
        </a:p>
      </dgm:t>
    </dgm:pt>
    <dgm:pt modelId="{1D5E99C3-A97E-44CE-B7DD-B0C8772EC70D}">
      <dgm:prSet/>
      <dgm:spPr/>
      <dgm:t>
        <a:bodyPr/>
        <a:lstStyle/>
        <a:p>
          <a:pPr algn="ctr" rtl="1"/>
          <a:r>
            <a:rPr lang="fa-IR" dirty="0" smtClean="0">
              <a:cs typeface="B Zar" pitchFamily="2" charset="-78"/>
            </a:rPr>
            <a:t>گمرک</a:t>
          </a:r>
          <a:endParaRPr lang="en-US" dirty="0">
            <a:cs typeface="B Zar" pitchFamily="2" charset="-78"/>
          </a:endParaRPr>
        </a:p>
      </dgm:t>
    </dgm:pt>
    <dgm:pt modelId="{C8956CE7-DEBF-4E40-881A-0AE9042FC957}" type="parTrans" cxnId="{A00610E1-9F42-4BEB-93FE-DE2420516D65}">
      <dgm:prSet/>
      <dgm:spPr/>
      <dgm:t>
        <a:bodyPr/>
        <a:lstStyle/>
        <a:p>
          <a:endParaRPr lang="en-US">
            <a:cs typeface="B Zar" pitchFamily="2" charset="-78"/>
          </a:endParaRPr>
        </a:p>
      </dgm:t>
    </dgm:pt>
    <dgm:pt modelId="{1C8929A8-AB20-42AD-A8C4-3D1532D3A189}" type="sibTrans" cxnId="{A00610E1-9F42-4BEB-93FE-DE2420516D65}">
      <dgm:prSet/>
      <dgm:spPr/>
      <dgm:t>
        <a:bodyPr/>
        <a:lstStyle/>
        <a:p>
          <a:endParaRPr lang="en-US">
            <a:cs typeface="B Zar" pitchFamily="2" charset="-78"/>
          </a:endParaRPr>
        </a:p>
      </dgm:t>
    </dgm:pt>
    <dgm:pt modelId="{D826CAF9-5CD6-4BAD-A91E-074158A0A8FB}">
      <dgm:prSet/>
      <dgm:spPr/>
      <dgm:t>
        <a:bodyPr/>
        <a:lstStyle/>
        <a:p>
          <a:pPr rtl="1"/>
          <a:r>
            <a:rPr lang="fa-IR" dirty="0" smtClean="0">
              <a:cs typeface="B Zar" pitchFamily="2" charset="-78"/>
            </a:rPr>
            <a:t>سایر کشورها</a:t>
          </a:r>
          <a:endParaRPr lang="en-US" dirty="0">
            <a:cs typeface="B Zar" pitchFamily="2" charset="-78"/>
          </a:endParaRPr>
        </a:p>
      </dgm:t>
    </dgm:pt>
    <dgm:pt modelId="{3E764B80-9136-41EB-9F18-AE1CDC4A10C4}" type="parTrans" cxnId="{649EC217-30E2-45BA-A832-4F58B1B4634C}">
      <dgm:prSet/>
      <dgm:spPr/>
      <dgm:t>
        <a:bodyPr/>
        <a:lstStyle/>
        <a:p>
          <a:endParaRPr lang="en-US">
            <a:cs typeface="B Zar" pitchFamily="2" charset="-78"/>
          </a:endParaRPr>
        </a:p>
      </dgm:t>
    </dgm:pt>
    <dgm:pt modelId="{85890F86-34E8-4B4C-8F95-B4A264A67993}" type="sibTrans" cxnId="{649EC217-30E2-45BA-A832-4F58B1B4634C}">
      <dgm:prSet/>
      <dgm:spPr/>
      <dgm:t>
        <a:bodyPr/>
        <a:lstStyle/>
        <a:p>
          <a:endParaRPr lang="en-US">
            <a:cs typeface="B Zar" pitchFamily="2" charset="-78"/>
          </a:endParaRPr>
        </a:p>
      </dgm:t>
    </dgm:pt>
    <dgm:pt modelId="{F5FF40DF-1673-4E6D-BE5B-1C31D8FB9C45}">
      <dgm:prSet/>
      <dgm:spPr/>
      <dgm:t>
        <a:bodyPr/>
        <a:lstStyle/>
        <a:p>
          <a:pPr algn="ctr" rtl="1"/>
          <a:r>
            <a:rPr lang="fa-IR" dirty="0" smtClean="0">
              <a:cs typeface="B Zar" pitchFamily="2" charset="-78"/>
            </a:rPr>
            <a:t>...</a:t>
          </a:r>
          <a:endParaRPr lang="en-US" dirty="0">
            <a:cs typeface="B Zar" pitchFamily="2" charset="-78"/>
          </a:endParaRPr>
        </a:p>
      </dgm:t>
    </dgm:pt>
    <dgm:pt modelId="{097C2504-7AD1-465E-8F34-75618ECD4E6F}" type="parTrans" cxnId="{875FEB63-29FA-4773-8685-98AED9FEFE17}">
      <dgm:prSet/>
      <dgm:spPr/>
      <dgm:t>
        <a:bodyPr/>
        <a:lstStyle/>
        <a:p>
          <a:endParaRPr lang="en-US">
            <a:cs typeface="B Zar" pitchFamily="2" charset="-78"/>
          </a:endParaRPr>
        </a:p>
      </dgm:t>
    </dgm:pt>
    <dgm:pt modelId="{2CA3DA69-1D59-4E0A-BF89-6F10BFD55434}" type="sibTrans" cxnId="{875FEB63-29FA-4773-8685-98AED9FEFE17}">
      <dgm:prSet/>
      <dgm:spPr/>
      <dgm:t>
        <a:bodyPr/>
        <a:lstStyle/>
        <a:p>
          <a:endParaRPr lang="en-US">
            <a:cs typeface="B Zar" pitchFamily="2" charset="-78"/>
          </a:endParaRPr>
        </a:p>
      </dgm:t>
    </dgm:pt>
    <dgm:pt modelId="{E39BE586-98E2-49CC-B200-E12AC1C39E61}" type="pres">
      <dgm:prSet presAssocID="{C7763E18-0C0B-400D-B1D1-2F5EB64C8FBD}" presName="Name0" presStyleCnt="0">
        <dgm:presLayoutVars>
          <dgm:dir/>
          <dgm:animLvl val="lvl"/>
          <dgm:resizeHandles val="exact"/>
        </dgm:presLayoutVars>
      </dgm:prSet>
      <dgm:spPr/>
      <dgm:t>
        <a:bodyPr/>
        <a:lstStyle/>
        <a:p>
          <a:endParaRPr lang="en-US"/>
        </a:p>
      </dgm:t>
    </dgm:pt>
    <dgm:pt modelId="{5A72ADFC-692B-4910-92AD-B58463F5DA7F}" type="pres">
      <dgm:prSet presAssocID="{BED7A82B-4EB7-4925-A6A7-18DF1F5F76D1}" presName="linNode" presStyleCnt="0"/>
      <dgm:spPr/>
    </dgm:pt>
    <dgm:pt modelId="{FBDA121D-8393-48E5-A342-6320871B51BC}" type="pres">
      <dgm:prSet presAssocID="{BED7A82B-4EB7-4925-A6A7-18DF1F5F76D1}" presName="parentText" presStyleLbl="node1" presStyleIdx="0" presStyleCnt="5">
        <dgm:presLayoutVars>
          <dgm:chMax val="1"/>
          <dgm:bulletEnabled val="1"/>
        </dgm:presLayoutVars>
      </dgm:prSet>
      <dgm:spPr/>
      <dgm:t>
        <a:bodyPr/>
        <a:lstStyle/>
        <a:p>
          <a:endParaRPr lang="en-US"/>
        </a:p>
      </dgm:t>
    </dgm:pt>
    <dgm:pt modelId="{856D9FB8-6663-4064-A844-15AF0A0DB3BE}" type="pres">
      <dgm:prSet presAssocID="{BED7A82B-4EB7-4925-A6A7-18DF1F5F76D1}" presName="descendantText" presStyleLbl="alignAccFollowNode1" presStyleIdx="0" presStyleCnt="5">
        <dgm:presLayoutVars>
          <dgm:bulletEnabled val="1"/>
        </dgm:presLayoutVars>
      </dgm:prSet>
      <dgm:spPr/>
      <dgm:t>
        <a:bodyPr/>
        <a:lstStyle/>
        <a:p>
          <a:endParaRPr lang="en-US"/>
        </a:p>
      </dgm:t>
    </dgm:pt>
    <dgm:pt modelId="{C15C8A8A-B41D-44D9-94CF-9A02A3808C14}" type="pres">
      <dgm:prSet presAssocID="{C5EBB29C-7177-4C6B-A1C9-CECE15883AEB}" presName="sp" presStyleCnt="0"/>
      <dgm:spPr/>
    </dgm:pt>
    <dgm:pt modelId="{A2307325-E42F-424B-8EB7-C8E5AA53610F}" type="pres">
      <dgm:prSet presAssocID="{0A0E0549-9C19-4ADA-BBFA-F3FEE9014E0C}" presName="linNode" presStyleCnt="0"/>
      <dgm:spPr/>
    </dgm:pt>
    <dgm:pt modelId="{C3990427-329D-4EAA-89EB-083E004EB92E}" type="pres">
      <dgm:prSet presAssocID="{0A0E0549-9C19-4ADA-BBFA-F3FEE9014E0C}" presName="parentText" presStyleLbl="node1" presStyleIdx="1" presStyleCnt="5">
        <dgm:presLayoutVars>
          <dgm:chMax val="1"/>
          <dgm:bulletEnabled val="1"/>
        </dgm:presLayoutVars>
      </dgm:prSet>
      <dgm:spPr/>
      <dgm:t>
        <a:bodyPr/>
        <a:lstStyle/>
        <a:p>
          <a:endParaRPr lang="en-US"/>
        </a:p>
      </dgm:t>
    </dgm:pt>
    <dgm:pt modelId="{AF577871-83E3-4FA2-9F15-6937B08A64F8}" type="pres">
      <dgm:prSet presAssocID="{0A0E0549-9C19-4ADA-BBFA-F3FEE9014E0C}" presName="descendantText" presStyleLbl="alignAccFollowNode1" presStyleIdx="1" presStyleCnt="5">
        <dgm:presLayoutVars>
          <dgm:bulletEnabled val="1"/>
        </dgm:presLayoutVars>
      </dgm:prSet>
      <dgm:spPr/>
      <dgm:t>
        <a:bodyPr/>
        <a:lstStyle/>
        <a:p>
          <a:endParaRPr lang="en-US"/>
        </a:p>
      </dgm:t>
    </dgm:pt>
    <dgm:pt modelId="{54C3C9D1-ACC9-4D33-8321-EDA288C4E12C}" type="pres">
      <dgm:prSet presAssocID="{28F2C0EF-5C04-4F3C-8DDC-A4A0B1F23B50}" presName="sp" presStyleCnt="0"/>
      <dgm:spPr/>
    </dgm:pt>
    <dgm:pt modelId="{4458F8D3-B5B2-4838-8BC6-DD96703717B7}" type="pres">
      <dgm:prSet presAssocID="{C5433220-D28F-41B1-9EAE-EB2B3227F8DA}" presName="linNode" presStyleCnt="0"/>
      <dgm:spPr/>
    </dgm:pt>
    <dgm:pt modelId="{389497F5-6432-4A69-B620-DC2E4350FC97}" type="pres">
      <dgm:prSet presAssocID="{C5433220-D28F-41B1-9EAE-EB2B3227F8DA}" presName="parentText" presStyleLbl="node1" presStyleIdx="2" presStyleCnt="5">
        <dgm:presLayoutVars>
          <dgm:chMax val="1"/>
          <dgm:bulletEnabled val="1"/>
        </dgm:presLayoutVars>
      </dgm:prSet>
      <dgm:spPr/>
      <dgm:t>
        <a:bodyPr/>
        <a:lstStyle/>
        <a:p>
          <a:endParaRPr lang="en-US"/>
        </a:p>
      </dgm:t>
    </dgm:pt>
    <dgm:pt modelId="{D5029568-A918-4C5F-B413-92085EAE068A}" type="pres">
      <dgm:prSet presAssocID="{C5433220-D28F-41B1-9EAE-EB2B3227F8DA}" presName="descendantText" presStyleLbl="alignAccFollowNode1" presStyleIdx="2" presStyleCnt="5">
        <dgm:presLayoutVars>
          <dgm:bulletEnabled val="1"/>
        </dgm:presLayoutVars>
      </dgm:prSet>
      <dgm:spPr/>
      <dgm:t>
        <a:bodyPr/>
        <a:lstStyle/>
        <a:p>
          <a:endParaRPr lang="en-US"/>
        </a:p>
      </dgm:t>
    </dgm:pt>
    <dgm:pt modelId="{F7323E2E-3672-435C-9258-F44031DADC39}" type="pres">
      <dgm:prSet presAssocID="{8D0EC975-5522-4433-8E0D-F7CBE40221DB}" presName="sp" presStyleCnt="0"/>
      <dgm:spPr/>
    </dgm:pt>
    <dgm:pt modelId="{F5855163-7E55-49E3-AEED-A475D271DB0F}" type="pres">
      <dgm:prSet presAssocID="{8E572FD3-62D5-44EF-9C67-EA8051E2B03A}" presName="linNode" presStyleCnt="0"/>
      <dgm:spPr/>
    </dgm:pt>
    <dgm:pt modelId="{5CC27A4E-0432-429D-BFF4-07C520D1AAA0}" type="pres">
      <dgm:prSet presAssocID="{8E572FD3-62D5-44EF-9C67-EA8051E2B03A}" presName="parentText" presStyleLbl="node1" presStyleIdx="3" presStyleCnt="5">
        <dgm:presLayoutVars>
          <dgm:chMax val="1"/>
          <dgm:bulletEnabled val="1"/>
        </dgm:presLayoutVars>
      </dgm:prSet>
      <dgm:spPr/>
      <dgm:t>
        <a:bodyPr/>
        <a:lstStyle/>
        <a:p>
          <a:endParaRPr lang="en-US"/>
        </a:p>
      </dgm:t>
    </dgm:pt>
    <dgm:pt modelId="{79C9CB55-3687-48A4-8350-059BA1177BD6}" type="pres">
      <dgm:prSet presAssocID="{8E572FD3-62D5-44EF-9C67-EA8051E2B03A}" presName="descendantText" presStyleLbl="alignAccFollowNode1" presStyleIdx="3" presStyleCnt="5">
        <dgm:presLayoutVars>
          <dgm:bulletEnabled val="1"/>
        </dgm:presLayoutVars>
      </dgm:prSet>
      <dgm:spPr/>
      <dgm:t>
        <a:bodyPr/>
        <a:lstStyle/>
        <a:p>
          <a:endParaRPr lang="en-US"/>
        </a:p>
      </dgm:t>
    </dgm:pt>
    <dgm:pt modelId="{F8E1B9AC-C743-44A9-BBE7-82677C33660B}" type="pres">
      <dgm:prSet presAssocID="{D30DFC5F-A24E-48A8-AB39-6476A8A38EE2}" presName="sp" presStyleCnt="0"/>
      <dgm:spPr/>
    </dgm:pt>
    <dgm:pt modelId="{735D9D4C-5AF6-4802-8654-55AA6718103F}" type="pres">
      <dgm:prSet presAssocID="{D826CAF9-5CD6-4BAD-A91E-074158A0A8FB}" presName="linNode" presStyleCnt="0"/>
      <dgm:spPr/>
    </dgm:pt>
    <dgm:pt modelId="{22022B64-C560-46C6-A024-684DD135B1D5}" type="pres">
      <dgm:prSet presAssocID="{D826CAF9-5CD6-4BAD-A91E-074158A0A8FB}" presName="parentText" presStyleLbl="node1" presStyleIdx="4" presStyleCnt="5">
        <dgm:presLayoutVars>
          <dgm:chMax val="1"/>
          <dgm:bulletEnabled val="1"/>
        </dgm:presLayoutVars>
      </dgm:prSet>
      <dgm:spPr/>
      <dgm:t>
        <a:bodyPr/>
        <a:lstStyle/>
        <a:p>
          <a:endParaRPr lang="en-US"/>
        </a:p>
      </dgm:t>
    </dgm:pt>
    <dgm:pt modelId="{DF093546-BEF3-48A3-AF8C-44A1631D9D4D}" type="pres">
      <dgm:prSet presAssocID="{D826CAF9-5CD6-4BAD-A91E-074158A0A8FB}" presName="descendantText" presStyleLbl="alignAccFollowNode1" presStyleIdx="4" presStyleCnt="5">
        <dgm:presLayoutVars>
          <dgm:bulletEnabled val="1"/>
        </dgm:presLayoutVars>
      </dgm:prSet>
      <dgm:spPr/>
      <dgm:t>
        <a:bodyPr/>
        <a:lstStyle/>
        <a:p>
          <a:endParaRPr lang="en-US"/>
        </a:p>
      </dgm:t>
    </dgm:pt>
  </dgm:ptLst>
  <dgm:cxnLst>
    <dgm:cxn modelId="{CE8A6330-EB1D-496A-AAB2-19E0F67E7056}" type="presOf" srcId="{22E9F06A-180B-4426-B834-53D48A21D4CB}" destId="{AF577871-83E3-4FA2-9F15-6937B08A64F8}" srcOrd="0" destOrd="0" presId="urn:microsoft.com/office/officeart/2005/8/layout/vList5"/>
    <dgm:cxn modelId="{3BC1E040-C8C4-4C2F-A876-E1819A1BD74E}" srcId="{0A0E0549-9C19-4ADA-BBFA-F3FEE9014E0C}" destId="{22E9F06A-180B-4426-B834-53D48A21D4CB}" srcOrd="0" destOrd="0" parTransId="{A1166EA0-23B1-47A9-92A0-A2BDBB594D5D}" sibTransId="{57B68D76-D6D4-4874-949D-31AC21E19523}"/>
    <dgm:cxn modelId="{F9D63886-060B-4A6C-A9CB-D4414256673F}" srcId="{C7763E18-0C0B-400D-B1D1-2F5EB64C8FBD}" destId="{8E572FD3-62D5-44EF-9C67-EA8051E2B03A}" srcOrd="3" destOrd="0" parTransId="{E833AFC1-7004-4A04-9BFC-45913AAC81D6}" sibTransId="{D30DFC5F-A24E-48A8-AB39-6476A8A38EE2}"/>
    <dgm:cxn modelId="{875FEB63-29FA-4773-8685-98AED9FEFE17}" srcId="{D826CAF9-5CD6-4BAD-A91E-074158A0A8FB}" destId="{F5FF40DF-1673-4E6D-BE5B-1C31D8FB9C45}" srcOrd="0" destOrd="0" parTransId="{097C2504-7AD1-465E-8F34-75618ECD4E6F}" sibTransId="{2CA3DA69-1D59-4E0A-BF89-6F10BFD55434}"/>
    <dgm:cxn modelId="{4364F676-CFED-4B91-A77D-ABB3D0435DE6}" type="presOf" srcId="{F5FF40DF-1673-4E6D-BE5B-1C31D8FB9C45}" destId="{DF093546-BEF3-48A3-AF8C-44A1631D9D4D}" srcOrd="0" destOrd="0" presId="urn:microsoft.com/office/officeart/2005/8/layout/vList5"/>
    <dgm:cxn modelId="{075708F7-2C3B-49B1-B33D-69BC6EFA0F5E}" srcId="{C7763E18-0C0B-400D-B1D1-2F5EB64C8FBD}" destId="{0A0E0549-9C19-4ADA-BBFA-F3FEE9014E0C}" srcOrd="1" destOrd="0" parTransId="{FD2D13B0-ADEB-4457-9E8B-E1D3E3212F58}" sibTransId="{28F2C0EF-5C04-4F3C-8DDC-A4A0B1F23B50}"/>
    <dgm:cxn modelId="{A00610E1-9F42-4BEB-93FE-DE2420516D65}" srcId="{8E572FD3-62D5-44EF-9C67-EA8051E2B03A}" destId="{1D5E99C3-A97E-44CE-B7DD-B0C8772EC70D}" srcOrd="0" destOrd="0" parTransId="{C8956CE7-DEBF-4E40-881A-0AE9042FC957}" sibTransId="{1C8929A8-AB20-42AD-A8C4-3D1532D3A189}"/>
    <dgm:cxn modelId="{BF39C953-2852-471F-B7FC-11073F861826}" type="presOf" srcId="{C5433220-D28F-41B1-9EAE-EB2B3227F8DA}" destId="{389497F5-6432-4A69-B620-DC2E4350FC97}" srcOrd="0" destOrd="0" presId="urn:microsoft.com/office/officeart/2005/8/layout/vList5"/>
    <dgm:cxn modelId="{86E1F92C-DC4C-4FBF-98E3-8EB14BC2DA30}" type="presOf" srcId="{1D5E99C3-A97E-44CE-B7DD-B0C8772EC70D}" destId="{79C9CB55-3687-48A4-8350-059BA1177BD6}" srcOrd="0" destOrd="0" presId="urn:microsoft.com/office/officeart/2005/8/layout/vList5"/>
    <dgm:cxn modelId="{CA1261D2-65EA-4C67-B765-48511EBBFA36}" srcId="{C7763E18-0C0B-400D-B1D1-2F5EB64C8FBD}" destId="{BED7A82B-4EB7-4925-A6A7-18DF1F5F76D1}" srcOrd="0" destOrd="0" parTransId="{DC24BC41-2309-4FB6-8F82-DB492EC3C46B}" sibTransId="{C5EBB29C-7177-4C6B-A1C9-CECE15883AEB}"/>
    <dgm:cxn modelId="{E3797324-C0FA-434F-B211-E4CA130985E1}" type="presOf" srcId="{BED7A82B-4EB7-4925-A6A7-18DF1F5F76D1}" destId="{FBDA121D-8393-48E5-A342-6320871B51BC}" srcOrd="0" destOrd="0" presId="urn:microsoft.com/office/officeart/2005/8/layout/vList5"/>
    <dgm:cxn modelId="{C7C54818-E2C8-4C64-B08C-2869FDC2307F}" type="presOf" srcId="{0A0E0549-9C19-4ADA-BBFA-F3FEE9014E0C}" destId="{C3990427-329D-4EAA-89EB-083E004EB92E}" srcOrd="0" destOrd="0" presId="urn:microsoft.com/office/officeart/2005/8/layout/vList5"/>
    <dgm:cxn modelId="{60706472-D38F-4F7C-AB72-5497330511B4}" srcId="{BED7A82B-4EB7-4925-A6A7-18DF1F5F76D1}" destId="{A39BD605-A4EF-473D-A3BA-669BB11D7355}" srcOrd="0" destOrd="0" parTransId="{1165CFD6-2E93-4B5A-9017-9433648A4F1D}" sibTransId="{155A3AD6-047D-481B-B710-F1A022107910}"/>
    <dgm:cxn modelId="{FEE638AD-7006-46F2-A371-8B357842530D}" srcId="{C5433220-D28F-41B1-9EAE-EB2B3227F8DA}" destId="{8D26EF1A-1150-49EC-A522-1B2B1032189B}" srcOrd="0" destOrd="0" parTransId="{7348A07D-AFD9-4A19-989B-A8D78DFBDB96}" sibTransId="{5DFD95F8-D95C-4CE6-A168-7FFE7DD3DC81}"/>
    <dgm:cxn modelId="{649EC217-30E2-45BA-A832-4F58B1B4634C}" srcId="{C7763E18-0C0B-400D-B1D1-2F5EB64C8FBD}" destId="{D826CAF9-5CD6-4BAD-A91E-074158A0A8FB}" srcOrd="4" destOrd="0" parTransId="{3E764B80-9136-41EB-9F18-AE1CDC4A10C4}" sibTransId="{85890F86-34E8-4B4C-8F95-B4A264A67993}"/>
    <dgm:cxn modelId="{03E4F86D-20BC-4F44-B04E-8596AD50D7D3}" type="presOf" srcId="{A39BD605-A4EF-473D-A3BA-669BB11D7355}" destId="{856D9FB8-6663-4064-A844-15AF0A0DB3BE}" srcOrd="0" destOrd="0" presId="urn:microsoft.com/office/officeart/2005/8/layout/vList5"/>
    <dgm:cxn modelId="{D5D97CA8-88DB-41E2-AC2B-C2CBF9F2F365}" type="presOf" srcId="{8E572FD3-62D5-44EF-9C67-EA8051E2B03A}" destId="{5CC27A4E-0432-429D-BFF4-07C520D1AAA0}" srcOrd="0" destOrd="0" presId="urn:microsoft.com/office/officeart/2005/8/layout/vList5"/>
    <dgm:cxn modelId="{D6312778-BEDE-4313-B8D5-A55921D40601}" type="presOf" srcId="{C7763E18-0C0B-400D-B1D1-2F5EB64C8FBD}" destId="{E39BE586-98E2-49CC-B200-E12AC1C39E61}" srcOrd="0" destOrd="0" presId="urn:microsoft.com/office/officeart/2005/8/layout/vList5"/>
    <dgm:cxn modelId="{9BB8A534-D67C-426B-8BE0-343DF16E5F02}" srcId="{C7763E18-0C0B-400D-B1D1-2F5EB64C8FBD}" destId="{C5433220-D28F-41B1-9EAE-EB2B3227F8DA}" srcOrd="2" destOrd="0" parTransId="{BD9300B1-0112-4E3A-8C1F-A3939DA05F9C}" sibTransId="{8D0EC975-5522-4433-8E0D-F7CBE40221DB}"/>
    <dgm:cxn modelId="{EF5CAFAB-17AD-4599-91AE-26F30CD5F145}" type="presOf" srcId="{8D26EF1A-1150-49EC-A522-1B2B1032189B}" destId="{D5029568-A918-4C5F-B413-92085EAE068A}" srcOrd="0" destOrd="0" presId="urn:microsoft.com/office/officeart/2005/8/layout/vList5"/>
    <dgm:cxn modelId="{6FF5373C-A886-4D13-8B59-4DCDFAC7B941}" type="presOf" srcId="{D826CAF9-5CD6-4BAD-A91E-074158A0A8FB}" destId="{22022B64-C560-46C6-A024-684DD135B1D5}" srcOrd="0" destOrd="0" presId="urn:microsoft.com/office/officeart/2005/8/layout/vList5"/>
    <dgm:cxn modelId="{1864A27B-8801-46FB-A011-B5724F7C2352}" type="presParOf" srcId="{E39BE586-98E2-49CC-B200-E12AC1C39E61}" destId="{5A72ADFC-692B-4910-92AD-B58463F5DA7F}" srcOrd="0" destOrd="0" presId="urn:microsoft.com/office/officeart/2005/8/layout/vList5"/>
    <dgm:cxn modelId="{8A57AE91-0CD1-42BB-A57B-A20702F2690B}" type="presParOf" srcId="{5A72ADFC-692B-4910-92AD-B58463F5DA7F}" destId="{FBDA121D-8393-48E5-A342-6320871B51BC}" srcOrd="0" destOrd="0" presId="urn:microsoft.com/office/officeart/2005/8/layout/vList5"/>
    <dgm:cxn modelId="{1A70E02F-E2D4-48E8-9155-96F553FBC58A}" type="presParOf" srcId="{5A72ADFC-692B-4910-92AD-B58463F5DA7F}" destId="{856D9FB8-6663-4064-A844-15AF0A0DB3BE}" srcOrd="1" destOrd="0" presId="urn:microsoft.com/office/officeart/2005/8/layout/vList5"/>
    <dgm:cxn modelId="{D14BF0A4-9974-43AB-B54B-32C43E04BEC2}" type="presParOf" srcId="{E39BE586-98E2-49CC-B200-E12AC1C39E61}" destId="{C15C8A8A-B41D-44D9-94CF-9A02A3808C14}" srcOrd="1" destOrd="0" presId="urn:microsoft.com/office/officeart/2005/8/layout/vList5"/>
    <dgm:cxn modelId="{1F9771F3-40E4-4969-A5CE-7B28923D1F2B}" type="presParOf" srcId="{E39BE586-98E2-49CC-B200-E12AC1C39E61}" destId="{A2307325-E42F-424B-8EB7-C8E5AA53610F}" srcOrd="2" destOrd="0" presId="urn:microsoft.com/office/officeart/2005/8/layout/vList5"/>
    <dgm:cxn modelId="{558EE769-71F8-4C16-A384-2F8D1E205C56}" type="presParOf" srcId="{A2307325-E42F-424B-8EB7-C8E5AA53610F}" destId="{C3990427-329D-4EAA-89EB-083E004EB92E}" srcOrd="0" destOrd="0" presId="urn:microsoft.com/office/officeart/2005/8/layout/vList5"/>
    <dgm:cxn modelId="{5CDF415C-ADBE-404A-A314-981BE6F65038}" type="presParOf" srcId="{A2307325-E42F-424B-8EB7-C8E5AA53610F}" destId="{AF577871-83E3-4FA2-9F15-6937B08A64F8}" srcOrd="1" destOrd="0" presId="urn:microsoft.com/office/officeart/2005/8/layout/vList5"/>
    <dgm:cxn modelId="{1A674382-B24F-4E4A-AA0A-80D3C04CDD2E}" type="presParOf" srcId="{E39BE586-98E2-49CC-B200-E12AC1C39E61}" destId="{54C3C9D1-ACC9-4D33-8321-EDA288C4E12C}" srcOrd="3" destOrd="0" presId="urn:microsoft.com/office/officeart/2005/8/layout/vList5"/>
    <dgm:cxn modelId="{90DBB7F0-FB2E-4AB3-AEAD-B8E551D61B90}" type="presParOf" srcId="{E39BE586-98E2-49CC-B200-E12AC1C39E61}" destId="{4458F8D3-B5B2-4838-8BC6-DD96703717B7}" srcOrd="4" destOrd="0" presId="urn:microsoft.com/office/officeart/2005/8/layout/vList5"/>
    <dgm:cxn modelId="{5D85A54E-5F8A-4D25-8955-9B119C79F760}" type="presParOf" srcId="{4458F8D3-B5B2-4838-8BC6-DD96703717B7}" destId="{389497F5-6432-4A69-B620-DC2E4350FC97}" srcOrd="0" destOrd="0" presId="urn:microsoft.com/office/officeart/2005/8/layout/vList5"/>
    <dgm:cxn modelId="{BE89E52B-7EE9-4831-B0F7-EFDBCE69C536}" type="presParOf" srcId="{4458F8D3-B5B2-4838-8BC6-DD96703717B7}" destId="{D5029568-A918-4C5F-B413-92085EAE068A}" srcOrd="1" destOrd="0" presId="urn:microsoft.com/office/officeart/2005/8/layout/vList5"/>
    <dgm:cxn modelId="{3DBB9AB0-6BD6-4315-9EC0-656F48AC1F90}" type="presParOf" srcId="{E39BE586-98E2-49CC-B200-E12AC1C39E61}" destId="{F7323E2E-3672-435C-9258-F44031DADC39}" srcOrd="5" destOrd="0" presId="urn:microsoft.com/office/officeart/2005/8/layout/vList5"/>
    <dgm:cxn modelId="{AAD97349-5174-4483-B2FC-B0BE9578B73B}" type="presParOf" srcId="{E39BE586-98E2-49CC-B200-E12AC1C39E61}" destId="{F5855163-7E55-49E3-AEED-A475D271DB0F}" srcOrd="6" destOrd="0" presId="urn:microsoft.com/office/officeart/2005/8/layout/vList5"/>
    <dgm:cxn modelId="{7910B62B-EE57-4228-BC8A-726CD2B88043}" type="presParOf" srcId="{F5855163-7E55-49E3-AEED-A475D271DB0F}" destId="{5CC27A4E-0432-429D-BFF4-07C520D1AAA0}" srcOrd="0" destOrd="0" presId="urn:microsoft.com/office/officeart/2005/8/layout/vList5"/>
    <dgm:cxn modelId="{E6BBAA4A-846B-45EF-8C33-1162AB4AF5C2}" type="presParOf" srcId="{F5855163-7E55-49E3-AEED-A475D271DB0F}" destId="{79C9CB55-3687-48A4-8350-059BA1177BD6}" srcOrd="1" destOrd="0" presId="urn:microsoft.com/office/officeart/2005/8/layout/vList5"/>
    <dgm:cxn modelId="{EC439AEE-A064-4E0E-9C4B-4BD039137682}" type="presParOf" srcId="{E39BE586-98E2-49CC-B200-E12AC1C39E61}" destId="{F8E1B9AC-C743-44A9-BBE7-82677C33660B}" srcOrd="7" destOrd="0" presId="urn:microsoft.com/office/officeart/2005/8/layout/vList5"/>
    <dgm:cxn modelId="{C9AF9E1E-E064-42A2-898F-B15701AD47AB}" type="presParOf" srcId="{E39BE586-98E2-49CC-B200-E12AC1C39E61}" destId="{735D9D4C-5AF6-4802-8654-55AA6718103F}" srcOrd="8" destOrd="0" presId="urn:microsoft.com/office/officeart/2005/8/layout/vList5"/>
    <dgm:cxn modelId="{297398D4-F472-4B3D-A5B3-8AE864462D52}" type="presParOf" srcId="{735D9D4C-5AF6-4802-8654-55AA6718103F}" destId="{22022B64-C560-46C6-A024-684DD135B1D5}" srcOrd="0" destOrd="0" presId="urn:microsoft.com/office/officeart/2005/8/layout/vList5"/>
    <dgm:cxn modelId="{DA436BE0-B68B-489A-8815-6162C04288A7}" type="presParOf" srcId="{735D9D4C-5AF6-4802-8654-55AA6718103F}" destId="{DF093546-BEF3-48A3-AF8C-44A1631D9D4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8.xml><?xml version="1.0" encoding="utf-8"?>
<dgm:dataModel xmlns:dgm="http://schemas.openxmlformats.org/drawingml/2006/diagram" xmlns:a="http://schemas.openxmlformats.org/drawingml/2006/main">
  <dgm:ptLst>
    <dgm:pt modelId="{A561A08D-6B6C-4478-83D5-56530BB7AF0D}" type="doc">
      <dgm:prSet loTypeId="urn:microsoft.com/office/officeart/2005/8/layout/list1" loCatId="list" qsTypeId="urn:microsoft.com/office/officeart/2005/8/quickstyle/simple1" qsCatId="simple" csTypeId="urn:microsoft.com/office/officeart/2005/8/colors/accent0_3" csCatId="mainScheme"/>
      <dgm:spPr/>
      <dgm:t>
        <a:bodyPr/>
        <a:lstStyle/>
        <a:p>
          <a:endParaRPr lang="en-US"/>
        </a:p>
      </dgm:t>
    </dgm:pt>
    <dgm:pt modelId="{DCB5E41A-F173-4D41-93A2-3E4888C94846}">
      <dgm:prSet/>
      <dgm:spPr/>
      <dgm:t>
        <a:bodyPr/>
        <a:lstStyle/>
        <a:p>
          <a:pPr algn="ctr" rtl="1"/>
          <a:r>
            <a:rPr lang="fa-IR" dirty="0" smtClean="0">
              <a:cs typeface="B Zar" pitchFamily="2" charset="-78"/>
            </a:rPr>
            <a:t>عمل در چارچوب قوانین و مقررات</a:t>
          </a:r>
          <a:endParaRPr lang="en-US" dirty="0">
            <a:cs typeface="B Zar" pitchFamily="2" charset="-78"/>
          </a:endParaRPr>
        </a:p>
      </dgm:t>
    </dgm:pt>
    <dgm:pt modelId="{19844D1A-6FC5-41E2-9391-C2F9464CC42F}" type="parTrans" cxnId="{1E1EF26C-0AC7-4768-B23F-F68A5F33352E}">
      <dgm:prSet/>
      <dgm:spPr/>
      <dgm:t>
        <a:bodyPr/>
        <a:lstStyle/>
        <a:p>
          <a:pPr algn="ctr"/>
          <a:endParaRPr lang="en-US">
            <a:cs typeface="B Zar" pitchFamily="2" charset="-78"/>
          </a:endParaRPr>
        </a:p>
      </dgm:t>
    </dgm:pt>
    <dgm:pt modelId="{8441B687-B5FF-47B4-9DE1-8D1565539C10}" type="sibTrans" cxnId="{1E1EF26C-0AC7-4768-B23F-F68A5F33352E}">
      <dgm:prSet/>
      <dgm:spPr/>
      <dgm:t>
        <a:bodyPr/>
        <a:lstStyle/>
        <a:p>
          <a:pPr algn="ctr"/>
          <a:endParaRPr lang="en-US">
            <a:cs typeface="B Zar" pitchFamily="2" charset="-78"/>
          </a:endParaRPr>
        </a:p>
      </dgm:t>
    </dgm:pt>
    <dgm:pt modelId="{EFC1DE02-653D-4959-A747-CF644EACF42E}">
      <dgm:prSet/>
      <dgm:spPr/>
      <dgm:t>
        <a:bodyPr/>
        <a:lstStyle/>
        <a:p>
          <a:pPr algn="ctr" rtl="1"/>
          <a:r>
            <a:rPr lang="fa-IR" dirty="0" smtClean="0">
              <a:cs typeface="B Zar" pitchFamily="2" charset="-78"/>
            </a:rPr>
            <a:t>محافظه‌کاری در تنظیم قراردادها</a:t>
          </a:r>
          <a:endParaRPr lang="en-US" dirty="0">
            <a:cs typeface="B Zar" pitchFamily="2" charset="-78"/>
          </a:endParaRPr>
        </a:p>
      </dgm:t>
    </dgm:pt>
    <dgm:pt modelId="{2E00A750-8DAB-4964-BAC1-5D9221E0461D}" type="parTrans" cxnId="{9A93EF03-3F15-416D-96FF-92F6C487E9AC}">
      <dgm:prSet/>
      <dgm:spPr/>
      <dgm:t>
        <a:bodyPr/>
        <a:lstStyle/>
        <a:p>
          <a:pPr algn="ctr"/>
          <a:endParaRPr lang="en-US">
            <a:cs typeface="B Zar" pitchFamily="2" charset="-78"/>
          </a:endParaRPr>
        </a:p>
      </dgm:t>
    </dgm:pt>
    <dgm:pt modelId="{8318E49C-F28A-4D86-ADB6-1E32AB6C69EC}" type="sibTrans" cxnId="{9A93EF03-3F15-416D-96FF-92F6C487E9AC}">
      <dgm:prSet/>
      <dgm:spPr/>
      <dgm:t>
        <a:bodyPr/>
        <a:lstStyle/>
        <a:p>
          <a:pPr algn="ctr"/>
          <a:endParaRPr lang="en-US">
            <a:cs typeface="B Zar" pitchFamily="2" charset="-78"/>
          </a:endParaRPr>
        </a:p>
      </dgm:t>
    </dgm:pt>
    <dgm:pt modelId="{515D97A0-7EC5-4770-B266-AFDB4AA0F070}">
      <dgm:prSet/>
      <dgm:spPr/>
      <dgm:t>
        <a:bodyPr/>
        <a:lstStyle/>
        <a:p>
          <a:pPr algn="ctr" rtl="1"/>
          <a:r>
            <a:rPr lang="fa-IR" dirty="0" smtClean="0">
              <a:cs typeface="B Zar" pitchFamily="2" charset="-78"/>
            </a:rPr>
            <a:t>حساسیت بر سازوکارهای کنترلی پرداخت</a:t>
          </a:r>
          <a:endParaRPr lang="en-US" dirty="0">
            <a:cs typeface="B Zar" pitchFamily="2" charset="-78"/>
          </a:endParaRPr>
        </a:p>
      </dgm:t>
    </dgm:pt>
    <dgm:pt modelId="{36A482FC-6DBE-42BC-ABC3-03475230300F}" type="parTrans" cxnId="{1F8FAE74-5209-49B1-971B-2657E56655DF}">
      <dgm:prSet/>
      <dgm:spPr/>
      <dgm:t>
        <a:bodyPr/>
        <a:lstStyle/>
        <a:p>
          <a:pPr algn="ctr"/>
          <a:endParaRPr lang="en-US">
            <a:cs typeface="B Zar" pitchFamily="2" charset="-78"/>
          </a:endParaRPr>
        </a:p>
      </dgm:t>
    </dgm:pt>
    <dgm:pt modelId="{38A41D4E-5EEA-433D-BAEE-E81A4E38AC3A}" type="sibTrans" cxnId="{1F8FAE74-5209-49B1-971B-2657E56655DF}">
      <dgm:prSet/>
      <dgm:spPr/>
      <dgm:t>
        <a:bodyPr/>
        <a:lstStyle/>
        <a:p>
          <a:pPr algn="ctr"/>
          <a:endParaRPr lang="en-US">
            <a:cs typeface="B Zar" pitchFamily="2" charset="-78"/>
          </a:endParaRPr>
        </a:p>
      </dgm:t>
    </dgm:pt>
    <dgm:pt modelId="{3B48CAFE-72C6-44BD-9EFA-E288FDE7638C}" type="pres">
      <dgm:prSet presAssocID="{A561A08D-6B6C-4478-83D5-56530BB7AF0D}" presName="linear" presStyleCnt="0">
        <dgm:presLayoutVars>
          <dgm:dir/>
          <dgm:animLvl val="lvl"/>
          <dgm:resizeHandles val="exact"/>
        </dgm:presLayoutVars>
      </dgm:prSet>
      <dgm:spPr/>
      <dgm:t>
        <a:bodyPr/>
        <a:lstStyle/>
        <a:p>
          <a:endParaRPr lang="en-US"/>
        </a:p>
      </dgm:t>
    </dgm:pt>
    <dgm:pt modelId="{6C0428BE-2D00-4AD5-88AC-97DA2466948C}" type="pres">
      <dgm:prSet presAssocID="{DCB5E41A-F173-4D41-93A2-3E4888C94846}" presName="parentLin" presStyleCnt="0"/>
      <dgm:spPr/>
    </dgm:pt>
    <dgm:pt modelId="{5668665E-78E6-4663-A2C8-31278251124C}" type="pres">
      <dgm:prSet presAssocID="{DCB5E41A-F173-4D41-93A2-3E4888C94846}" presName="parentLeftMargin" presStyleLbl="node1" presStyleIdx="0" presStyleCnt="3"/>
      <dgm:spPr/>
      <dgm:t>
        <a:bodyPr/>
        <a:lstStyle/>
        <a:p>
          <a:endParaRPr lang="en-US"/>
        </a:p>
      </dgm:t>
    </dgm:pt>
    <dgm:pt modelId="{0E8BE28B-4189-4844-8CFB-2661A2ADD080}" type="pres">
      <dgm:prSet presAssocID="{DCB5E41A-F173-4D41-93A2-3E4888C94846}" presName="parentText" presStyleLbl="node1" presStyleIdx="0" presStyleCnt="3">
        <dgm:presLayoutVars>
          <dgm:chMax val="0"/>
          <dgm:bulletEnabled val="1"/>
        </dgm:presLayoutVars>
      </dgm:prSet>
      <dgm:spPr/>
      <dgm:t>
        <a:bodyPr/>
        <a:lstStyle/>
        <a:p>
          <a:endParaRPr lang="en-US"/>
        </a:p>
      </dgm:t>
    </dgm:pt>
    <dgm:pt modelId="{BC345D22-40DC-4ACB-BEF2-314B5E96C802}" type="pres">
      <dgm:prSet presAssocID="{DCB5E41A-F173-4D41-93A2-3E4888C94846}" presName="negativeSpace" presStyleCnt="0"/>
      <dgm:spPr/>
    </dgm:pt>
    <dgm:pt modelId="{BDC7E28B-C980-4DF7-9C28-A47F63E0873C}" type="pres">
      <dgm:prSet presAssocID="{DCB5E41A-F173-4D41-93A2-3E4888C94846}" presName="childText" presStyleLbl="conFgAcc1" presStyleIdx="0" presStyleCnt="3">
        <dgm:presLayoutVars>
          <dgm:bulletEnabled val="1"/>
        </dgm:presLayoutVars>
      </dgm:prSet>
      <dgm:spPr/>
    </dgm:pt>
    <dgm:pt modelId="{1857805D-0BC6-4B55-B764-E02DFE05DEF2}" type="pres">
      <dgm:prSet presAssocID="{8441B687-B5FF-47B4-9DE1-8D1565539C10}" presName="spaceBetweenRectangles" presStyleCnt="0"/>
      <dgm:spPr/>
    </dgm:pt>
    <dgm:pt modelId="{D8F71C91-D64E-45A3-A733-BBAAE1CB972A}" type="pres">
      <dgm:prSet presAssocID="{EFC1DE02-653D-4959-A747-CF644EACF42E}" presName="parentLin" presStyleCnt="0"/>
      <dgm:spPr/>
    </dgm:pt>
    <dgm:pt modelId="{29EA3BEA-D9B7-48F7-9C0D-FFD8A7979A85}" type="pres">
      <dgm:prSet presAssocID="{EFC1DE02-653D-4959-A747-CF644EACF42E}" presName="parentLeftMargin" presStyleLbl="node1" presStyleIdx="0" presStyleCnt="3"/>
      <dgm:spPr/>
      <dgm:t>
        <a:bodyPr/>
        <a:lstStyle/>
        <a:p>
          <a:endParaRPr lang="en-US"/>
        </a:p>
      </dgm:t>
    </dgm:pt>
    <dgm:pt modelId="{CB9B2A1E-E2EC-4644-80AA-5FF700706AA5}" type="pres">
      <dgm:prSet presAssocID="{EFC1DE02-653D-4959-A747-CF644EACF42E}" presName="parentText" presStyleLbl="node1" presStyleIdx="1" presStyleCnt="3">
        <dgm:presLayoutVars>
          <dgm:chMax val="0"/>
          <dgm:bulletEnabled val="1"/>
        </dgm:presLayoutVars>
      </dgm:prSet>
      <dgm:spPr/>
      <dgm:t>
        <a:bodyPr/>
        <a:lstStyle/>
        <a:p>
          <a:endParaRPr lang="en-US"/>
        </a:p>
      </dgm:t>
    </dgm:pt>
    <dgm:pt modelId="{0C71931B-948C-4E80-A19F-F1260F19BBA8}" type="pres">
      <dgm:prSet presAssocID="{EFC1DE02-653D-4959-A747-CF644EACF42E}" presName="negativeSpace" presStyleCnt="0"/>
      <dgm:spPr/>
    </dgm:pt>
    <dgm:pt modelId="{4BA63900-5493-422E-96D9-978F05ACD9E1}" type="pres">
      <dgm:prSet presAssocID="{EFC1DE02-653D-4959-A747-CF644EACF42E}" presName="childText" presStyleLbl="conFgAcc1" presStyleIdx="1" presStyleCnt="3">
        <dgm:presLayoutVars>
          <dgm:bulletEnabled val="1"/>
        </dgm:presLayoutVars>
      </dgm:prSet>
      <dgm:spPr/>
    </dgm:pt>
    <dgm:pt modelId="{EC73F831-8DEA-4715-B5BE-CA7AB4FB81A0}" type="pres">
      <dgm:prSet presAssocID="{8318E49C-F28A-4D86-ADB6-1E32AB6C69EC}" presName="spaceBetweenRectangles" presStyleCnt="0"/>
      <dgm:spPr/>
    </dgm:pt>
    <dgm:pt modelId="{ADA42803-23C0-4570-A87C-25BDA75D4DD3}" type="pres">
      <dgm:prSet presAssocID="{515D97A0-7EC5-4770-B266-AFDB4AA0F070}" presName="parentLin" presStyleCnt="0"/>
      <dgm:spPr/>
    </dgm:pt>
    <dgm:pt modelId="{5032EB3B-81FC-44CA-B144-F1972BE743FC}" type="pres">
      <dgm:prSet presAssocID="{515D97A0-7EC5-4770-B266-AFDB4AA0F070}" presName="parentLeftMargin" presStyleLbl="node1" presStyleIdx="1" presStyleCnt="3"/>
      <dgm:spPr/>
      <dgm:t>
        <a:bodyPr/>
        <a:lstStyle/>
        <a:p>
          <a:endParaRPr lang="en-US"/>
        </a:p>
      </dgm:t>
    </dgm:pt>
    <dgm:pt modelId="{44F58609-4408-4EAF-A139-DF6A33FF011E}" type="pres">
      <dgm:prSet presAssocID="{515D97A0-7EC5-4770-B266-AFDB4AA0F070}" presName="parentText" presStyleLbl="node1" presStyleIdx="2" presStyleCnt="3">
        <dgm:presLayoutVars>
          <dgm:chMax val="0"/>
          <dgm:bulletEnabled val="1"/>
        </dgm:presLayoutVars>
      </dgm:prSet>
      <dgm:spPr/>
      <dgm:t>
        <a:bodyPr/>
        <a:lstStyle/>
        <a:p>
          <a:endParaRPr lang="en-US"/>
        </a:p>
      </dgm:t>
    </dgm:pt>
    <dgm:pt modelId="{0B6BBA71-6F8A-415C-9346-6207AD5D0393}" type="pres">
      <dgm:prSet presAssocID="{515D97A0-7EC5-4770-B266-AFDB4AA0F070}" presName="negativeSpace" presStyleCnt="0"/>
      <dgm:spPr/>
    </dgm:pt>
    <dgm:pt modelId="{32E456C2-CDB6-429A-9051-5A80A71BFFC7}" type="pres">
      <dgm:prSet presAssocID="{515D97A0-7EC5-4770-B266-AFDB4AA0F070}" presName="childText" presStyleLbl="conFgAcc1" presStyleIdx="2" presStyleCnt="3">
        <dgm:presLayoutVars>
          <dgm:bulletEnabled val="1"/>
        </dgm:presLayoutVars>
      </dgm:prSet>
      <dgm:spPr/>
    </dgm:pt>
  </dgm:ptLst>
  <dgm:cxnLst>
    <dgm:cxn modelId="{0E675694-4569-44E5-96D2-7C1B5B6750D8}" type="presOf" srcId="{DCB5E41A-F173-4D41-93A2-3E4888C94846}" destId="{0E8BE28B-4189-4844-8CFB-2661A2ADD080}" srcOrd="1" destOrd="0" presId="urn:microsoft.com/office/officeart/2005/8/layout/list1"/>
    <dgm:cxn modelId="{48CE8B0A-9208-4F8E-BE55-A11B78C3FFC6}" type="presOf" srcId="{515D97A0-7EC5-4770-B266-AFDB4AA0F070}" destId="{5032EB3B-81FC-44CA-B144-F1972BE743FC}" srcOrd="0" destOrd="0" presId="urn:microsoft.com/office/officeart/2005/8/layout/list1"/>
    <dgm:cxn modelId="{1BA9F170-2718-4021-8E30-C7CE4FF80934}" type="presOf" srcId="{DCB5E41A-F173-4D41-93A2-3E4888C94846}" destId="{5668665E-78E6-4663-A2C8-31278251124C}" srcOrd="0" destOrd="0" presId="urn:microsoft.com/office/officeart/2005/8/layout/list1"/>
    <dgm:cxn modelId="{B09E85D9-3DD4-4DC3-A222-ADB39D0262F4}" type="presOf" srcId="{EFC1DE02-653D-4959-A747-CF644EACF42E}" destId="{29EA3BEA-D9B7-48F7-9C0D-FFD8A7979A85}" srcOrd="0" destOrd="0" presId="urn:microsoft.com/office/officeart/2005/8/layout/list1"/>
    <dgm:cxn modelId="{1E1EF26C-0AC7-4768-B23F-F68A5F33352E}" srcId="{A561A08D-6B6C-4478-83D5-56530BB7AF0D}" destId="{DCB5E41A-F173-4D41-93A2-3E4888C94846}" srcOrd="0" destOrd="0" parTransId="{19844D1A-6FC5-41E2-9391-C2F9464CC42F}" sibTransId="{8441B687-B5FF-47B4-9DE1-8D1565539C10}"/>
    <dgm:cxn modelId="{D37AA072-E61E-4E42-B088-FDC9CE10ADD0}" type="presOf" srcId="{A561A08D-6B6C-4478-83D5-56530BB7AF0D}" destId="{3B48CAFE-72C6-44BD-9EFA-E288FDE7638C}" srcOrd="0" destOrd="0" presId="urn:microsoft.com/office/officeart/2005/8/layout/list1"/>
    <dgm:cxn modelId="{18114F65-DFB2-47F0-B404-DB551659B0BB}" type="presOf" srcId="{EFC1DE02-653D-4959-A747-CF644EACF42E}" destId="{CB9B2A1E-E2EC-4644-80AA-5FF700706AA5}" srcOrd="1" destOrd="0" presId="urn:microsoft.com/office/officeart/2005/8/layout/list1"/>
    <dgm:cxn modelId="{9E1A1709-D514-444B-A4A3-51489AED6EDA}" type="presOf" srcId="{515D97A0-7EC5-4770-B266-AFDB4AA0F070}" destId="{44F58609-4408-4EAF-A139-DF6A33FF011E}" srcOrd="1" destOrd="0" presId="urn:microsoft.com/office/officeart/2005/8/layout/list1"/>
    <dgm:cxn modelId="{1F8FAE74-5209-49B1-971B-2657E56655DF}" srcId="{A561A08D-6B6C-4478-83D5-56530BB7AF0D}" destId="{515D97A0-7EC5-4770-B266-AFDB4AA0F070}" srcOrd="2" destOrd="0" parTransId="{36A482FC-6DBE-42BC-ABC3-03475230300F}" sibTransId="{38A41D4E-5EEA-433D-BAEE-E81A4E38AC3A}"/>
    <dgm:cxn modelId="{9A93EF03-3F15-416D-96FF-92F6C487E9AC}" srcId="{A561A08D-6B6C-4478-83D5-56530BB7AF0D}" destId="{EFC1DE02-653D-4959-A747-CF644EACF42E}" srcOrd="1" destOrd="0" parTransId="{2E00A750-8DAB-4964-BAC1-5D9221E0461D}" sibTransId="{8318E49C-F28A-4D86-ADB6-1E32AB6C69EC}"/>
    <dgm:cxn modelId="{13A3DE15-3BEF-461E-BCB8-74B624BBAB70}" type="presParOf" srcId="{3B48CAFE-72C6-44BD-9EFA-E288FDE7638C}" destId="{6C0428BE-2D00-4AD5-88AC-97DA2466948C}" srcOrd="0" destOrd="0" presId="urn:microsoft.com/office/officeart/2005/8/layout/list1"/>
    <dgm:cxn modelId="{E578A895-1235-497B-888B-6BA9AE9616EE}" type="presParOf" srcId="{6C0428BE-2D00-4AD5-88AC-97DA2466948C}" destId="{5668665E-78E6-4663-A2C8-31278251124C}" srcOrd="0" destOrd="0" presId="urn:microsoft.com/office/officeart/2005/8/layout/list1"/>
    <dgm:cxn modelId="{8361E246-1F91-41FD-9AA9-53F1582F1830}" type="presParOf" srcId="{6C0428BE-2D00-4AD5-88AC-97DA2466948C}" destId="{0E8BE28B-4189-4844-8CFB-2661A2ADD080}" srcOrd="1" destOrd="0" presId="urn:microsoft.com/office/officeart/2005/8/layout/list1"/>
    <dgm:cxn modelId="{AFBCBDEE-1B56-4766-8E51-CB612B3B7B6D}" type="presParOf" srcId="{3B48CAFE-72C6-44BD-9EFA-E288FDE7638C}" destId="{BC345D22-40DC-4ACB-BEF2-314B5E96C802}" srcOrd="1" destOrd="0" presId="urn:microsoft.com/office/officeart/2005/8/layout/list1"/>
    <dgm:cxn modelId="{E8B05AF2-C877-4F9F-B97F-3AD181B15A9C}" type="presParOf" srcId="{3B48CAFE-72C6-44BD-9EFA-E288FDE7638C}" destId="{BDC7E28B-C980-4DF7-9C28-A47F63E0873C}" srcOrd="2" destOrd="0" presId="urn:microsoft.com/office/officeart/2005/8/layout/list1"/>
    <dgm:cxn modelId="{D3AE6A47-8508-4906-8AAA-BAE1AE6A45A5}" type="presParOf" srcId="{3B48CAFE-72C6-44BD-9EFA-E288FDE7638C}" destId="{1857805D-0BC6-4B55-B764-E02DFE05DEF2}" srcOrd="3" destOrd="0" presId="urn:microsoft.com/office/officeart/2005/8/layout/list1"/>
    <dgm:cxn modelId="{5DABBDD2-07DA-4AD4-AC99-C711EC74D79F}" type="presParOf" srcId="{3B48CAFE-72C6-44BD-9EFA-E288FDE7638C}" destId="{D8F71C91-D64E-45A3-A733-BBAAE1CB972A}" srcOrd="4" destOrd="0" presId="urn:microsoft.com/office/officeart/2005/8/layout/list1"/>
    <dgm:cxn modelId="{806753C0-BDC7-4FC7-84D6-A46B44D0777C}" type="presParOf" srcId="{D8F71C91-D64E-45A3-A733-BBAAE1CB972A}" destId="{29EA3BEA-D9B7-48F7-9C0D-FFD8A7979A85}" srcOrd="0" destOrd="0" presId="urn:microsoft.com/office/officeart/2005/8/layout/list1"/>
    <dgm:cxn modelId="{FA4331A6-48E3-40A1-9BCA-DA708061C8D0}" type="presParOf" srcId="{D8F71C91-D64E-45A3-A733-BBAAE1CB972A}" destId="{CB9B2A1E-E2EC-4644-80AA-5FF700706AA5}" srcOrd="1" destOrd="0" presId="urn:microsoft.com/office/officeart/2005/8/layout/list1"/>
    <dgm:cxn modelId="{38782C68-311B-47DB-A4E5-4ABF2766F281}" type="presParOf" srcId="{3B48CAFE-72C6-44BD-9EFA-E288FDE7638C}" destId="{0C71931B-948C-4E80-A19F-F1260F19BBA8}" srcOrd="5" destOrd="0" presId="urn:microsoft.com/office/officeart/2005/8/layout/list1"/>
    <dgm:cxn modelId="{15CE1450-9DAD-4701-B8BC-8C3769A2886A}" type="presParOf" srcId="{3B48CAFE-72C6-44BD-9EFA-E288FDE7638C}" destId="{4BA63900-5493-422E-96D9-978F05ACD9E1}" srcOrd="6" destOrd="0" presId="urn:microsoft.com/office/officeart/2005/8/layout/list1"/>
    <dgm:cxn modelId="{9AF67B0A-3EFE-4D84-AAE2-B781EA78582C}" type="presParOf" srcId="{3B48CAFE-72C6-44BD-9EFA-E288FDE7638C}" destId="{EC73F831-8DEA-4715-B5BE-CA7AB4FB81A0}" srcOrd="7" destOrd="0" presId="urn:microsoft.com/office/officeart/2005/8/layout/list1"/>
    <dgm:cxn modelId="{FCB53589-6901-43FF-B722-835AFEE5BECF}" type="presParOf" srcId="{3B48CAFE-72C6-44BD-9EFA-E288FDE7638C}" destId="{ADA42803-23C0-4570-A87C-25BDA75D4DD3}" srcOrd="8" destOrd="0" presId="urn:microsoft.com/office/officeart/2005/8/layout/list1"/>
    <dgm:cxn modelId="{563045CD-EDB0-42D2-861D-6FDDFE68179B}" type="presParOf" srcId="{ADA42803-23C0-4570-A87C-25BDA75D4DD3}" destId="{5032EB3B-81FC-44CA-B144-F1972BE743FC}" srcOrd="0" destOrd="0" presId="urn:microsoft.com/office/officeart/2005/8/layout/list1"/>
    <dgm:cxn modelId="{233E6696-C4F3-4DA4-9B26-CC4A84E3A918}" type="presParOf" srcId="{ADA42803-23C0-4570-A87C-25BDA75D4DD3}" destId="{44F58609-4408-4EAF-A139-DF6A33FF011E}" srcOrd="1" destOrd="0" presId="urn:microsoft.com/office/officeart/2005/8/layout/list1"/>
    <dgm:cxn modelId="{786227E4-9CF6-417D-9BC9-6B995297AAD2}" type="presParOf" srcId="{3B48CAFE-72C6-44BD-9EFA-E288FDE7638C}" destId="{0B6BBA71-6F8A-415C-9346-6207AD5D0393}" srcOrd="9" destOrd="0" presId="urn:microsoft.com/office/officeart/2005/8/layout/list1"/>
    <dgm:cxn modelId="{F44E472A-173C-4001-8F60-F20FB37BA2D9}" type="presParOf" srcId="{3B48CAFE-72C6-44BD-9EFA-E288FDE7638C}" destId="{32E456C2-CDB6-429A-9051-5A80A71BFFC7}"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9.xml><?xml version="1.0" encoding="utf-8"?>
<dgm:dataModel xmlns:dgm="http://schemas.openxmlformats.org/drawingml/2006/diagram" xmlns:a="http://schemas.openxmlformats.org/drawingml/2006/main">
  <dgm:ptLst>
    <dgm:pt modelId="{5EBC540B-953C-4A62-B734-D7E0874B2B4A}" type="doc">
      <dgm:prSet loTypeId="urn:microsoft.com/office/officeart/2005/8/layout/hierarchy4" loCatId="list" qsTypeId="urn:microsoft.com/office/officeart/2005/8/quickstyle/simple5" qsCatId="simple" csTypeId="urn:microsoft.com/office/officeart/2005/8/colors/colorful5" csCatId="colorful" phldr="1"/>
      <dgm:spPr/>
      <dgm:t>
        <a:bodyPr/>
        <a:lstStyle/>
        <a:p>
          <a:endParaRPr lang="en-US"/>
        </a:p>
      </dgm:t>
    </dgm:pt>
    <dgm:pt modelId="{DE829450-6368-4B12-BFF6-148048F5A1ED}">
      <dgm:prSet/>
      <dgm:spPr/>
      <dgm:t>
        <a:bodyPr/>
        <a:lstStyle/>
        <a:p>
          <a:pPr rtl="1"/>
          <a:r>
            <a:rPr lang="fa-IR" dirty="0" smtClean="0">
              <a:cs typeface="B Zar" pitchFamily="2" charset="-78"/>
            </a:rPr>
            <a:t>خرید از طریق شرکت‌های تابعۀ خارجی یا طرف‌های خارجی همکار</a:t>
          </a:r>
          <a:endParaRPr lang="en-US" dirty="0">
            <a:cs typeface="B Zar" pitchFamily="2" charset="-78"/>
          </a:endParaRPr>
        </a:p>
      </dgm:t>
    </dgm:pt>
    <dgm:pt modelId="{3419609D-D6BF-4F95-B096-FD74078E0F81}" type="parTrans" cxnId="{9370C238-DFCC-4FB4-BE21-9EF60EA73BE4}">
      <dgm:prSet/>
      <dgm:spPr/>
      <dgm:t>
        <a:bodyPr/>
        <a:lstStyle/>
        <a:p>
          <a:endParaRPr lang="en-US">
            <a:cs typeface="B Zar" pitchFamily="2" charset="-78"/>
          </a:endParaRPr>
        </a:p>
      </dgm:t>
    </dgm:pt>
    <dgm:pt modelId="{E51CCA57-1BF4-4505-B52E-80AA4384684B}" type="sibTrans" cxnId="{9370C238-DFCC-4FB4-BE21-9EF60EA73BE4}">
      <dgm:prSet/>
      <dgm:spPr/>
      <dgm:t>
        <a:bodyPr/>
        <a:lstStyle/>
        <a:p>
          <a:endParaRPr lang="en-US">
            <a:cs typeface="B Zar" pitchFamily="2" charset="-78"/>
          </a:endParaRPr>
        </a:p>
      </dgm:t>
    </dgm:pt>
    <dgm:pt modelId="{3E7D7327-AF28-4257-8CF3-C8F2F8CB0C3A}">
      <dgm:prSet/>
      <dgm:spPr/>
      <dgm:t>
        <a:bodyPr/>
        <a:lstStyle/>
        <a:p>
          <a:pPr rtl="1"/>
          <a:r>
            <a:rPr lang="fa-IR" dirty="0" smtClean="0">
              <a:cs typeface="B Zar" pitchFamily="2" charset="-78"/>
            </a:rPr>
            <a:t>سایر کشورها</a:t>
          </a:r>
          <a:endParaRPr lang="en-US" dirty="0">
            <a:cs typeface="B Zar" pitchFamily="2" charset="-78"/>
          </a:endParaRPr>
        </a:p>
      </dgm:t>
    </dgm:pt>
    <dgm:pt modelId="{9BCCF657-5531-4376-8E96-C3C48487C9E8}" type="parTrans" cxnId="{376BBD2F-DA33-42B0-9ABA-FB0AE9BD0124}">
      <dgm:prSet/>
      <dgm:spPr/>
      <dgm:t>
        <a:bodyPr/>
        <a:lstStyle/>
        <a:p>
          <a:endParaRPr lang="en-US">
            <a:cs typeface="B Zar" pitchFamily="2" charset="-78"/>
          </a:endParaRPr>
        </a:p>
      </dgm:t>
    </dgm:pt>
    <dgm:pt modelId="{79054A43-30EA-495E-BA0F-08E5E491C555}" type="sibTrans" cxnId="{376BBD2F-DA33-42B0-9ABA-FB0AE9BD0124}">
      <dgm:prSet/>
      <dgm:spPr/>
      <dgm:t>
        <a:bodyPr/>
        <a:lstStyle/>
        <a:p>
          <a:endParaRPr lang="en-US">
            <a:cs typeface="B Zar" pitchFamily="2" charset="-78"/>
          </a:endParaRPr>
        </a:p>
      </dgm:t>
    </dgm:pt>
    <dgm:pt modelId="{623D7024-416A-40F3-8036-A2B6927EAE22}">
      <dgm:prSet/>
      <dgm:spPr/>
      <dgm:t>
        <a:bodyPr/>
        <a:lstStyle/>
        <a:p>
          <a:pPr rtl="1"/>
          <a:r>
            <a:rPr lang="fa-IR" dirty="0" smtClean="0">
              <a:cs typeface="B Zar" pitchFamily="2" charset="-78"/>
            </a:rPr>
            <a:t>ترکیه</a:t>
          </a:r>
          <a:endParaRPr lang="en-US" dirty="0">
            <a:cs typeface="B Zar" pitchFamily="2" charset="-78"/>
          </a:endParaRPr>
        </a:p>
      </dgm:t>
    </dgm:pt>
    <dgm:pt modelId="{E3FE43BE-269B-49B4-AD5C-8024FDAED53D}" type="parTrans" cxnId="{AE77C949-EE59-49E6-B19C-7980D9023D49}">
      <dgm:prSet/>
      <dgm:spPr/>
      <dgm:t>
        <a:bodyPr/>
        <a:lstStyle/>
        <a:p>
          <a:endParaRPr lang="en-US">
            <a:cs typeface="B Zar" pitchFamily="2" charset="-78"/>
          </a:endParaRPr>
        </a:p>
      </dgm:t>
    </dgm:pt>
    <dgm:pt modelId="{0EE28FF6-257A-4C88-AF14-6362FA95578C}" type="sibTrans" cxnId="{AE77C949-EE59-49E6-B19C-7980D9023D49}">
      <dgm:prSet/>
      <dgm:spPr/>
      <dgm:t>
        <a:bodyPr/>
        <a:lstStyle/>
        <a:p>
          <a:endParaRPr lang="en-US">
            <a:cs typeface="B Zar" pitchFamily="2" charset="-78"/>
          </a:endParaRPr>
        </a:p>
      </dgm:t>
    </dgm:pt>
    <dgm:pt modelId="{E223E4A8-4851-4A38-A86F-6B85687ED875}">
      <dgm:prSet/>
      <dgm:spPr/>
      <dgm:t>
        <a:bodyPr/>
        <a:lstStyle/>
        <a:p>
          <a:pPr rtl="1"/>
          <a:r>
            <a:rPr lang="fa-IR" dirty="0" smtClean="0">
              <a:cs typeface="B Zar" pitchFamily="2" charset="-78"/>
            </a:rPr>
            <a:t>مالزی</a:t>
          </a:r>
          <a:endParaRPr lang="en-US" dirty="0">
            <a:cs typeface="B Zar" pitchFamily="2" charset="-78"/>
          </a:endParaRPr>
        </a:p>
      </dgm:t>
    </dgm:pt>
    <dgm:pt modelId="{AAD6D502-78AB-4117-807D-219917CC0BBC}" type="parTrans" cxnId="{F8CF9A48-D0E1-47D0-A50D-0F0689B69679}">
      <dgm:prSet/>
      <dgm:spPr/>
      <dgm:t>
        <a:bodyPr/>
        <a:lstStyle/>
        <a:p>
          <a:endParaRPr lang="en-US">
            <a:cs typeface="B Zar" pitchFamily="2" charset="-78"/>
          </a:endParaRPr>
        </a:p>
      </dgm:t>
    </dgm:pt>
    <dgm:pt modelId="{92AE5C26-2D57-48FF-8312-B117C54B25F6}" type="sibTrans" cxnId="{F8CF9A48-D0E1-47D0-A50D-0F0689B69679}">
      <dgm:prSet/>
      <dgm:spPr/>
      <dgm:t>
        <a:bodyPr/>
        <a:lstStyle/>
        <a:p>
          <a:endParaRPr lang="en-US">
            <a:cs typeface="B Zar" pitchFamily="2" charset="-78"/>
          </a:endParaRPr>
        </a:p>
      </dgm:t>
    </dgm:pt>
    <dgm:pt modelId="{0AF81924-8C3B-46B5-B532-93667DC04D84}">
      <dgm:prSet/>
      <dgm:spPr/>
      <dgm:t>
        <a:bodyPr/>
        <a:lstStyle/>
        <a:p>
          <a:pPr rtl="1"/>
          <a:r>
            <a:rPr lang="fa-IR" dirty="0" smtClean="0">
              <a:cs typeface="B Zar" pitchFamily="2" charset="-78"/>
            </a:rPr>
            <a:t>امارات</a:t>
          </a:r>
          <a:endParaRPr lang="en-US" dirty="0">
            <a:cs typeface="B Zar" pitchFamily="2" charset="-78"/>
          </a:endParaRPr>
        </a:p>
      </dgm:t>
    </dgm:pt>
    <dgm:pt modelId="{6ADA635F-1B20-4D7F-8F99-FAB29DB235DF}" type="parTrans" cxnId="{1BD0C850-53AA-4649-8FAB-FD5E8A858738}">
      <dgm:prSet/>
      <dgm:spPr/>
      <dgm:t>
        <a:bodyPr/>
        <a:lstStyle/>
        <a:p>
          <a:endParaRPr lang="en-US">
            <a:cs typeface="B Zar" pitchFamily="2" charset="-78"/>
          </a:endParaRPr>
        </a:p>
      </dgm:t>
    </dgm:pt>
    <dgm:pt modelId="{4E171DAD-6C48-4064-920F-539A69F8FC3B}" type="sibTrans" cxnId="{1BD0C850-53AA-4649-8FAB-FD5E8A858738}">
      <dgm:prSet/>
      <dgm:spPr/>
      <dgm:t>
        <a:bodyPr/>
        <a:lstStyle/>
        <a:p>
          <a:endParaRPr lang="en-US">
            <a:cs typeface="B Zar" pitchFamily="2" charset="-78"/>
          </a:endParaRPr>
        </a:p>
      </dgm:t>
    </dgm:pt>
    <dgm:pt modelId="{56C30C59-FBA4-4F2D-AEDA-0E7C81C230F0}" type="pres">
      <dgm:prSet presAssocID="{5EBC540B-953C-4A62-B734-D7E0874B2B4A}" presName="Name0" presStyleCnt="0">
        <dgm:presLayoutVars>
          <dgm:chPref val="1"/>
          <dgm:dir/>
          <dgm:animOne val="branch"/>
          <dgm:animLvl val="lvl"/>
          <dgm:resizeHandles/>
        </dgm:presLayoutVars>
      </dgm:prSet>
      <dgm:spPr/>
      <dgm:t>
        <a:bodyPr/>
        <a:lstStyle/>
        <a:p>
          <a:endParaRPr lang="en-US"/>
        </a:p>
      </dgm:t>
    </dgm:pt>
    <dgm:pt modelId="{AFA9B11E-DE55-4A22-AFC6-ABD361B01B68}" type="pres">
      <dgm:prSet presAssocID="{DE829450-6368-4B12-BFF6-148048F5A1ED}" presName="vertOne" presStyleCnt="0"/>
      <dgm:spPr/>
    </dgm:pt>
    <dgm:pt modelId="{C0474779-2158-4E55-A988-0B51095D1B68}" type="pres">
      <dgm:prSet presAssocID="{DE829450-6368-4B12-BFF6-148048F5A1ED}" presName="txOne" presStyleLbl="node0" presStyleIdx="0" presStyleCnt="1">
        <dgm:presLayoutVars>
          <dgm:chPref val="3"/>
        </dgm:presLayoutVars>
      </dgm:prSet>
      <dgm:spPr/>
      <dgm:t>
        <a:bodyPr/>
        <a:lstStyle/>
        <a:p>
          <a:endParaRPr lang="en-US"/>
        </a:p>
      </dgm:t>
    </dgm:pt>
    <dgm:pt modelId="{11023743-CBA6-4FE0-BB24-2501E2244090}" type="pres">
      <dgm:prSet presAssocID="{DE829450-6368-4B12-BFF6-148048F5A1ED}" presName="parTransOne" presStyleCnt="0"/>
      <dgm:spPr/>
    </dgm:pt>
    <dgm:pt modelId="{0DF47EBF-17F4-4828-8441-FE9113FF65D3}" type="pres">
      <dgm:prSet presAssocID="{DE829450-6368-4B12-BFF6-148048F5A1ED}" presName="horzOne" presStyleCnt="0"/>
      <dgm:spPr/>
    </dgm:pt>
    <dgm:pt modelId="{FDC5C556-D32F-4FE2-8C39-D7F093117017}" type="pres">
      <dgm:prSet presAssocID="{3E7D7327-AF28-4257-8CF3-C8F2F8CB0C3A}" presName="vertTwo" presStyleCnt="0"/>
      <dgm:spPr/>
    </dgm:pt>
    <dgm:pt modelId="{6523E9CB-64CC-4D1C-9286-267266A5F7E7}" type="pres">
      <dgm:prSet presAssocID="{3E7D7327-AF28-4257-8CF3-C8F2F8CB0C3A}" presName="txTwo" presStyleLbl="node2" presStyleIdx="0" presStyleCnt="4">
        <dgm:presLayoutVars>
          <dgm:chPref val="3"/>
        </dgm:presLayoutVars>
      </dgm:prSet>
      <dgm:spPr/>
      <dgm:t>
        <a:bodyPr/>
        <a:lstStyle/>
        <a:p>
          <a:endParaRPr lang="en-US"/>
        </a:p>
      </dgm:t>
    </dgm:pt>
    <dgm:pt modelId="{4CDE8984-9AB8-45EF-89C7-7C50C818A220}" type="pres">
      <dgm:prSet presAssocID="{3E7D7327-AF28-4257-8CF3-C8F2F8CB0C3A}" presName="horzTwo" presStyleCnt="0"/>
      <dgm:spPr/>
    </dgm:pt>
    <dgm:pt modelId="{08DBD638-EBB7-4EE3-9809-A4E40AF8560A}" type="pres">
      <dgm:prSet presAssocID="{79054A43-30EA-495E-BA0F-08E5E491C555}" presName="sibSpaceTwo" presStyleCnt="0"/>
      <dgm:spPr/>
    </dgm:pt>
    <dgm:pt modelId="{174AFEF7-020D-4745-A12B-494FE57CFC4C}" type="pres">
      <dgm:prSet presAssocID="{623D7024-416A-40F3-8036-A2B6927EAE22}" presName="vertTwo" presStyleCnt="0"/>
      <dgm:spPr/>
    </dgm:pt>
    <dgm:pt modelId="{AA7E1359-4E03-4164-8B9B-82E4BFAC5999}" type="pres">
      <dgm:prSet presAssocID="{623D7024-416A-40F3-8036-A2B6927EAE22}" presName="txTwo" presStyleLbl="node2" presStyleIdx="1" presStyleCnt="4">
        <dgm:presLayoutVars>
          <dgm:chPref val="3"/>
        </dgm:presLayoutVars>
      </dgm:prSet>
      <dgm:spPr/>
      <dgm:t>
        <a:bodyPr/>
        <a:lstStyle/>
        <a:p>
          <a:endParaRPr lang="en-US"/>
        </a:p>
      </dgm:t>
    </dgm:pt>
    <dgm:pt modelId="{19885CDD-4B99-4589-851E-68E52415DB6A}" type="pres">
      <dgm:prSet presAssocID="{623D7024-416A-40F3-8036-A2B6927EAE22}" presName="horzTwo" presStyleCnt="0"/>
      <dgm:spPr/>
    </dgm:pt>
    <dgm:pt modelId="{79F3789B-AE7E-4679-A546-680C985E3566}" type="pres">
      <dgm:prSet presAssocID="{0EE28FF6-257A-4C88-AF14-6362FA95578C}" presName="sibSpaceTwo" presStyleCnt="0"/>
      <dgm:spPr/>
    </dgm:pt>
    <dgm:pt modelId="{D2D1643A-21AF-44DE-A942-F24BDD096E17}" type="pres">
      <dgm:prSet presAssocID="{E223E4A8-4851-4A38-A86F-6B85687ED875}" presName="vertTwo" presStyleCnt="0"/>
      <dgm:spPr/>
    </dgm:pt>
    <dgm:pt modelId="{3BA51703-E2B5-43E0-8767-CE50500D8C05}" type="pres">
      <dgm:prSet presAssocID="{E223E4A8-4851-4A38-A86F-6B85687ED875}" presName="txTwo" presStyleLbl="node2" presStyleIdx="2" presStyleCnt="4">
        <dgm:presLayoutVars>
          <dgm:chPref val="3"/>
        </dgm:presLayoutVars>
      </dgm:prSet>
      <dgm:spPr/>
      <dgm:t>
        <a:bodyPr/>
        <a:lstStyle/>
        <a:p>
          <a:endParaRPr lang="en-US"/>
        </a:p>
      </dgm:t>
    </dgm:pt>
    <dgm:pt modelId="{9918C28F-3D80-4B41-BCCB-DEC89BBA4223}" type="pres">
      <dgm:prSet presAssocID="{E223E4A8-4851-4A38-A86F-6B85687ED875}" presName="horzTwo" presStyleCnt="0"/>
      <dgm:spPr/>
    </dgm:pt>
    <dgm:pt modelId="{86A188B9-C70E-400E-9F14-F42C3555EEAB}" type="pres">
      <dgm:prSet presAssocID="{92AE5C26-2D57-48FF-8312-B117C54B25F6}" presName="sibSpaceTwo" presStyleCnt="0"/>
      <dgm:spPr/>
    </dgm:pt>
    <dgm:pt modelId="{246EF289-5A31-4A6D-980F-6E82A18E6727}" type="pres">
      <dgm:prSet presAssocID="{0AF81924-8C3B-46B5-B532-93667DC04D84}" presName="vertTwo" presStyleCnt="0"/>
      <dgm:spPr/>
    </dgm:pt>
    <dgm:pt modelId="{A914A383-55A2-4DB8-AA98-7C2F3DA6C4EC}" type="pres">
      <dgm:prSet presAssocID="{0AF81924-8C3B-46B5-B532-93667DC04D84}" presName="txTwo" presStyleLbl="node2" presStyleIdx="3" presStyleCnt="4">
        <dgm:presLayoutVars>
          <dgm:chPref val="3"/>
        </dgm:presLayoutVars>
      </dgm:prSet>
      <dgm:spPr/>
      <dgm:t>
        <a:bodyPr/>
        <a:lstStyle/>
        <a:p>
          <a:endParaRPr lang="en-US"/>
        </a:p>
      </dgm:t>
    </dgm:pt>
    <dgm:pt modelId="{9C083607-BE36-49A0-AA1B-9758811D4194}" type="pres">
      <dgm:prSet presAssocID="{0AF81924-8C3B-46B5-B532-93667DC04D84}" presName="horzTwo" presStyleCnt="0"/>
      <dgm:spPr/>
    </dgm:pt>
  </dgm:ptLst>
  <dgm:cxnLst>
    <dgm:cxn modelId="{1BD0C850-53AA-4649-8FAB-FD5E8A858738}" srcId="{DE829450-6368-4B12-BFF6-148048F5A1ED}" destId="{0AF81924-8C3B-46B5-B532-93667DC04D84}" srcOrd="3" destOrd="0" parTransId="{6ADA635F-1B20-4D7F-8F99-FAB29DB235DF}" sibTransId="{4E171DAD-6C48-4064-920F-539A69F8FC3B}"/>
    <dgm:cxn modelId="{A19AB9C6-0A1C-4CCA-9557-49D5D0D1EC08}" type="presOf" srcId="{3E7D7327-AF28-4257-8CF3-C8F2F8CB0C3A}" destId="{6523E9CB-64CC-4D1C-9286-267266A5F7E7}" srcOrd="0" destOrd="0" presId="urn:microsoft.com/office/officeart/2005/8/layout/hierarchy4"/>
    <dgm:cxn modelId="{9370C238-DFCC-4FB4-BE21-9EF60EA73BE4}" srcId="{5EBC540B-953C-4A62-B734-D7E0874B2B4A}" destId="{DE829450-6368-4B12-BFF6-148048F5A1ED}" srcOrd="0" destOrd="0" parTransId="{3419609D-D6BF-4F95-B096-FD74078E0F81}" sibTransId="{E51CCA57-1BF4-4505-B52E-80AA4384684B}"/>
    <dgm:cxn modelId="{F8CF9A48-D0E1-47D0-A50D-0F0689B69679}" srcId="{DE829450-6368-4B12-BFF6-148048F5A1ED}" destId="{E223E4A8-4851-4A38-A86F-6B85687ED875}" srcOrd="2" destOrd="0" parTransId="{AAD6D502-78AB-4117-807D-219917CC0BBC}" sibTransId="{92AE5C26-2D57-48FF-8312-B117C54B25F6}"/>
    <dgm:cxn modelId="{5DDA09D7-26FD-4CBD-B433-EBB174A20332}" type="presOf" srcId="{DE829450-6368-4B12-BFF6-148048F5A1ED}" destId="{C0474779-2158-4E55-A988-0B51095D1B68}" srcOrd="0" destOrd="0" presId="urn:microsoft.com/office/officeart/2005/8/layout/hierarchy4"/>
    <dgm:cxn modelId="{CBE68FF1-FB88-4C62-AD49-697E2678579D}" type="presOf" srcId="{623D7024-416A-40F3-8036-A2B6927EAE22}" destId="{AA7E1359-4E03-4164-8B9B-82E4BFAC5999}" srcOrd="0" destOrd="0" presId="urn:microsoft.com/office/officeart/2005/8/layout/hierarchy4"/>
    <dgm:cxn modelId="{F3BA041A-DF7D-4B74-BF67-CB22F4208155}" type="presOf" srcId="{5EBC540B-953C-4A62-B734-D7E0874B2B4A}" destId="{56C30C59-FBA4-4F2D-AEDA-0E7C81C230F0}" srcOrd="0" destOrd="0" presId="urn:microsoft.com/office/officeart/2005/8/layout/hierarchy4"/>
    <dgm:cxn modelId="{AE77C949-EE59-49E6-B19C-7980D9023D49}" srcId="{DE829450-6368-4B12-BFF6-148048F5A1ED}" destId="{623D7024-416A-40F3-8036-A2B6927EAE22}" srcOrd="1" destOrd="0" parTransId="{E3FE43BE-269B-49B4-AD5C-8024FDAED53D}" sibTransId="{0EE28FF6-257A-4C88-AF14-6362FA95578C}"/>
    <dgm:cxn modelId="{376BBD2F-DA33-42B0-9ABA-FB0AE9BD0124}" srcId="{DE829450-6368-4B12-BFF6-148048F5A1ED}" destId="{3E7D7327-AF28-4257-8CF3-C8F2F8CB0C3A}" srcOrd="0" destOrd="0" parTransId="{9BCCF657-5531-4376-8E96-C3C48487C9E8}" sibTransId="{79054A43-30EA-495E-BA0F-08E5E491C555}"/>
    <dgm:cxn modelId="{72CAD6B8-561B-49AA-84E8-FF6A0D74BABE}" type="presOf" srcId="{E223E4A8-4851-4A38-A86F-6B85687ED875}" destId="{3BA51703-E2B5-43E0-8767-CE50500D8C05}" srcOrd="0" destOrd="0" presId="urn:microsoft.com/office/officeart/2005/8/layout/hierarchy4"/>
    <dgm:cxn modelId="{B96A37C9-777F-4152-BA06-4CE1DEE8D405}" type="presOf" srcId="{0AF81924-8C3B-46B5-B532-93667DC04D84}" destId="{A914A383-55A2-4DB8-AA98-7C2F3DA6C4EC}" srcOrd="0" destOrd="0" presId="urn:microsoft.com/office/officeart/2005/8/layout/hierarchy4"/>
    <dgm:cxn modelId="{ABD7CE4A-52BC-48CB-8C95-1E55ABF6A9F8}" type="presParOf" srcId="{56C30C59-FBA4-4F2D-AEDA-0E7C81C230F0}" destId="{AFA9B11E-DE55-4A22-AFC6-ABD361B01B68}" srcOrd="0" destOrd="0" presId="urn:microsoft.com/office/officeart/2005/8/layout/hierarchy4"/>
    <dgm:cxn modelId="{A3C63CE6-8645-4FD3-84EE-8FFB56924DF3}" type="presParOf" srcId="{AFA9B11E-DE55-4A22-AFC6-ABD361B01B68}" destId="{C0474779-2158-4E55-A988-0B51095D1B68}" srcOrd="0" destOrd="0" presId="urn:microsoft.com/office/officeart/2005/8/layout/hierarchy4"/>
    <dgm:cxn modelId="{F446683F-4C02-45F9-BC4F-F7D9937A6E82}" type="presParOf" srcId="{AFA9B11E-DE55-4A22-AFC6-ABD361B01B68}" destId="{11023743-CBA6-4FE0-BB24-2501E2244090}" srcOrd="1" destOrd="0" presId="urn:microsoft.com/office/officeart/2005/8/layout/hierarchy4"/>
    <dgm:cxn modelId="{E8987064-D5A9-4DAD-9453-D70FF30C2EA0}" type="presParOf" srcId="{AFA9B11E-DE55-4A22-AFC6-ABD361B01B68}" destId="{0DF47EBF-17F4-4828-8441-FE9113FF65D3}" srcOrd="2" destOrd="0" presId="urn:microsoft.com/office/officeart/2005/8/layout/hierarchy4"/>
    <dgm:cxn modelId="{CD8804BC-44AD-4CF6-8303-799E64B1117E}" type="presParOf" srcId="{0DF47EBF-17F4-4828-8441-FE9113FF65D3}" destId="{FDC5C556-D32F-4FE2-8C39-D7F093117017}" srcOrd="0" destOrd="0" presId="urn:microsoft.com/office/officeart/2005/8/layout/hierarchy4"/>
    <dgm:cxn modelId="{6C4F27BD-2698-44D3-9F54-938E3CBC575E}" type="presParOf" srcId="{FDC5C556-D32F-4FE2-8C39-D7F093117017}" destId="{6523E9CB-64CC-4D1C-9286-267266A5F7E7}" srcOrd="0" destOrd="0" presId="urn:microsoft.com/office/officeart/2005/8/layout/hierarchy4"/>
    <dgm:cxn modelId="{317970AA-59DD-40CD-9EFF-C6263AA669C8}" type="presParOf" srcId="{FDC5C556-D32F-4FE2-8C39-D7F093117017}" destId="{4CDE8984-9AB8-45EF-89C7-7C50C818A220}" srcOrd="1" destOrd="0" presId="urn:microsoft.com/office/officeart/2005/8/layout/hierarchy4"/>
    <dgm:cxn modelId="{CF30E4F4-953A-4DB9-9B39-688097183BBA}" type="presParOf" srcId="{0DF47EBF-17F4-4828-8441-FE9113FF65D3}" destId="{08DBD638-EBB7-4EE3-9809-A4E40AF8560A}" srcOrd="1" destOrd="0" presId="urn:microsoft.com/office/officeart/2005/8/layout/hierarchy4"/>
    <dgm:cxn modelId="{214E6BCA-2750-48C1-BBD8-80BD3F2A5045}" type="presParOf" srcId="{0DF47EBF-17F4-4828-8441-FE9113FF65D3}" destId="{174AFEF7-020D-4745-A12B-494FE57CFC4C}" srcOrd="2" destOrd="0" presId="urn:microsoft.com/office/officeart/2005/8/layout/hierarchy4"/>
    <dgm:cxn modelId="{52DCD906-A929-423A-A911-1EF941444F4D}" type="presParOf" srcId="{174AFEF7-020D-4745-A12B-494FE57CFC4C}" destId="{AA7E1359-4E03-4164-8B9B-82E4BFAC5999}" srcOrd="0" destOrd="0" presId="urn:microsoft.com/office/officeart/2005/8/layout/hierarchy4"/>
    <dgm:cxn modelId="{F7E628F5-5CF3-44E2-8844-5E0325E4B73C}" type="presParOf" srcId="{174AFEF7-020D-4745-A12B-494FE57CFC4C}" destId="{19885CDD-4B99-4589-851E-68E52415DB6A}" srcOrd="1" destOrd="0" presId="urn:microsoft.com/office/officeart/2005/8/layout/hierarchy4"/>
    <dgm:cxn modelId="{CDCD520C-9E34-4666-A4ED-58DF6B0FEF6D}" type="presParOf" srcId="{0DF47EBF-17F4-4828-8441-FE9113FF65D3}" destId="{79F3789B-AE7E-4679-A546-680C985E3566}" srcOrd="3" destOrd="0" presId="urn:microsoft.com/office/officeart/2005/8/layout/hierarchy4"/>
    <dgm:cxn modelId="{73A96F84-9555-4675-914B-032B1471739F}" type="presParOf" srcId="{0DF47EBF-17F4-4828-8441-FE9113FF65D3}" destId="{D2D1643A-21AF-44DE-A942-F24BDD096E17}" srcOrd="4" destOrd="0" presId="urn:microsoft.com/office/officeart/2005/8/layout/hierarchy4"/>
    <dgm:cxn modelId="{2E460A92-CF97-4FA3-A704-C817D0E30AE1}" type="presParOf" srcId="{D2D1643A-21AF-44DE-A942-F24BDD096E17}" destId="{3BA51703-E2B5-43E0-8767-CE50500D8C05}" srcOrd="0" destOrd="0" presId="urn:microsoft.com/office/officeart/2005/8/layout/hierarchy4"/>
    <dgm:cxn modelId="{7AFA3332-D153-4805-B3D7-BD8611075E84}" type="presParOf" srcId="{D2D1643A-21AF-44DE-A942-F24BDD096E17}" destId="{9918C28F-3D80-4B41-BCCB-DEC89BBA4223}" srcOrd="1" destOrd="0" presId="urn:microsoft.com/office/officeart/2005/8/layout/hierarchy4"/>
    <dgm:cxn modelId="{B1E02FF7-7968-4275-B264-66FD540E9A14}" type="presParOf" srcId="{0DF47EBF-17F4-4828-8441-FE9113FF65D3}" destId="{86A188B9-C70E-400E-9F14-F42C3555EEAB}" srcOrd="5" destOrd="0" presId="urn:microsoft.com/office/officeart/2005/8/layout/hierarchy4"/>
    <dgm:cxn modelId="{4219A2BA-F28B-4608-BB0C-8FEE11BE900B}" type="presParOf" srcId="{0DF47EBF-17F4-4828-8441-FE9113FF65D3}" destId="{246EF289-5A31-4A6D-980F-6E82A18E6727}" srcOrd="6" destOrd="0" presId="urn:microsoft.com/office/officeart/2005/8/layout/hierarchy4"/>
    <dgm:cxn modelId="{47F1D702-93A3-4268-A0C5-63B4F28C87F8}" type="presParOf" srcId="{246EF289-5A31-4A6D-980F-6E82A18E6727}" destId="{A914A383-55A2-4DB8-AA98-7C2F3DA6C4EC}" srcOrd="0" destOrd="0" presId="urn:microsoft.com/office/officeart/2005/8/layout/hierarchy4"/>
    <dgm:cxn modelId="{F29771F6-DE18-43E9-B00C-2C9BA53071C8}" type="presParOf" srcId="{246EF289-5A31-4A6D-980F-6E82A18E6727}" destId="{9C083607-BE36-49A0-AA1B-9758811D4194}"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2375394-36E4-4952-BF28-D2D34C0C74CB}"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708804B2-BA7A-47C0-B64D-47E8F2466098}">
      <dgm:prSet/>
      <dgm:spPr/>
      <dgm:t>
        <a:bodyPr/>
        <a:lstStyle/>
        <a:p>
          <a:pPr algn="ctr" rtl="1"/>
          <a:r>
            <a:rPr lang="fa-IR" dirty="0" smtClean="0">
              <a:cs typeface="B Zar" pitchFamily="2" charset="-78"/>
            </a:rPr>
            <a:t>غیرسپرده‌پذیر</a:t>
          </a:r>
          <a:endParaRPr lang="en-US" dirty="0">
            <a:cs typeface="B Zar" pitchFamily="2" charset="-78"/>
          </a:endParaRPr>
        </a:p>
      </dgm:t>
    </dgm:pt>
    <dgm:pt modelId="{3C76F36C-DA75-4D61-9F81-B50118D3168C}" type="parTrans" cxnId="{3B6B5D99-F729-434E-8711-D513BC8535A5}">
      <dgm:prSet/>
      <dgm:spPr/>
      <dgm:t>
        <a:bodyPr/>
        <a:lstStyle/>
        <a:p>
          <a:pPr algn="ctr"/>
          <a:endParaRPr lang="en-US">
            <a:cs typeface="B Zar" pitchFamily="2" charset="-78"/>
          </a:endParaRPr>
        </a:p>
      </dgm:t>
    </dgm:pt>
    <dgm:pt modelId="{B11283D1-3CC0-4214-9CFE-417C65126981}" type="sibTrans" cxnId="{3B6B5D99-F729-434E-8711-D513BC8535A5}">
      <dgm:prSet/>
      <dgm:spPr/>
      <dgm:t>
        <a:bodyPr/>
        <a:lstStyle/>
        <a:p>
          <a:pPr algn="ctr"/>
          <a:endParaRPr lang="en-US">
            <a:cs typeface="B Zar" pitchFamily="2" charset="-78"/>
          </a:endParaRPr>
        </a:p>
      </dgm:t>
    </dgm:pt>
    <dgm:pt modelId="{EEED06F7-5028-47C1-960D-0C9982250CF3}">
      <dgm:prSet/>
      <dgm:spPr/>
      <dgm:t>
        <a:bodyPr/>
        <a:lstStyle/>
        <a:p>
          <a:pPr algn="ctr" rtl="1"/>
          <a:r>
            <a:rPr lang="fa-IR" dirty="0" smtClean="0">
              <a:cs typeface="B Zar" pitchFamily="2" charset="-78"/>
            </a:rPr>
            <a:t>تأمین مالی شرکت‌ها</a:t>
          </a:r>
          <a:endParaRPr lang="en-US" dirty="0">
            <a:cs typeface="B Zar" pitchFamily="2" charset="-78"/>
          </a:endParaRPr>
        </a:p>
      </dgm:t>
    </dgm:pt>
    <dgm:pt modelId="{9F5E4082-8E8C-46F8-9194-D823CA8E6910}" type="parTrans" cxnId="{A272B178-B887-44D4-89E1-AC39965E868C}">
      <dgm:prSet/>
      <dgm:spPr/>
      <dgm:t>
        <a:bodyPr/>
        <a:lstStyle/>
        <a:p>
          <a:pPr algn="ctr"/>
          <a:endParaRPr lang="en-US">
            <a:cs typeface="B Zar" pitchFamily="2" charset="-78"/>
          </a:endParaRPr>
        </a:p>
      </dgm:t>
    </dgm:pt>
    <dgm:pt modelId="{5CCC81DF-2059-4979-8720-8066619C4C41}" type="sibTrans" cxnId="{A272B178-B887-44D4-89E1-AC39965E868C}">
      <dgm:prSet/>
      <dgm:spPr/>
      <dgm:t>
        <a:bodyPr/>
        <a:lstStyle/>
        <a:p>
          <a:pPr algn="ctr"/>
          <a:endParaRPr lang="en-US">
            <a:cs typeface="B Zar" pitchFamily="2" charset="-78"/>
          </a:endParaRPr>
        </a:p>
      </dgm:t>
    </dgm:pt>
    <dgm:pt modelId="{688DD665-D094-44D1-BD4F-AB80E2EBC1FE}">
      <dgm:prSet/>
      <dgm:spPr/>
      <dgm:t>
        <a:bodyPr/>
        <a:lstStyle/>
        <a:p>
          <a:pPr algn="ctr" rtl="1"/>
          <a:r>
            <a:rPr lang="fa-IR" dirty="0" smtClean="0">
              <a:cs typeface="B Zar" pitchFamily="2" charset="-78"/>
            </a:rPr>
            <a:t>عمدۀ فعالیت‌ها در بازار سرمایه</a:t>
          </a:r>
          <a:endParaRPr lang="en-US" dirty="0">
            <a:cs typeface="B Zar" pitchFamily="2" charset="-78"/>
          </a:endParaRPr>
        </a:p>
      </dgm:t>
    </dgm:pt>
    <dgm:pt modelId="{A2F6697F-55B6-4F08-B297-568DCF26B932}" type="parTrans" cxnId="{14EAB530-7F03-4638-91EA-DD295D3B565B}">
      <dgm:prSet/>
      <dgm:spPr/>
      <dgm:t>
        <a:bodyPr/>
        <a:lstStyle/>
        <a:p>
          <a:pPr algn="ctr"/>
          <a:endParaRPr lang="en-US">
            <a:cs typeface="B Zar" pitchFamily="2" charset="-78"/>
          </a:endParaRPr>
        </a:p>
      </dgm:t>
    </dgm:pt>
    <dgm:pt modelId="{E827C28F-93B4-4179-9011-C746ACC230F8}" type="sibTrans" cxnId="{14EAB530-7F03-4638-91EA-DD295D3B565B}">
      <dgm:prSet/>
      <dgm:spPr/>
      <dgm:t>
        <a:bodyPr/>
        <a:lstStyle/>
        <a:p>
          <a:pPr algn="ctr"/>
          <a:endParaRPr lang="en-US">
            <a:cs typeface="B Zar" pitchFamily="2" charset="-78"/>
          </a:endParaRPr>
        </a:p>
      </dgm:t>
    </dgm:pt>
    <dgm:pt modelId="{7B95B97B-5C75-48ED-8226-9BDAD75575E6}">
      <dgm:prSet/>
      <dgm:spPr/>
      <dgm:t>
        <a:bodyPr/>
        <a:lstStyle/>
        <a:p>
          <a:pPr algn="ctr" rtl="1"/>
          <a:r>
            <a:rPr lang="fa-IR" dirty="0" smtClean="0">
              <a:cs typeface="B Zar" pitchFamily="2" charset="-78"/>
            </a:rPr>
            <a:t>عمدۀ درآمد از کارمزد مشاوره‌ها</a:t>
          </a:r>
          <a:endParaRPr lang="en-US" dirty="0">
            <a:cs typeface="B Zar" pitchFamily="2" charset="-78"/>
          </a:endParaRPr>
        </a:p>
      </dgm:t>
    </dgm:pt>
    <dgm:pt modelId="{742763A0-F204-42E3-99D2-B37CCBEF8960}" type="parTrans" cxnId="{396CB03A-EA07-4743-BFB1-816B7A14FAB1}">
      <dgm:prSet/>
      <dgm:spPr/>
      <dgm:t>
        <a:bodyPr/>
        <a:lstStyle/>
        <a:p>
          <a:pPr algn="ctr"/>
          <a:endParaRPr lang="en-US">
            <a:cs typeface="B Zar" pitchFamily="2" charset="-78"/>
          </a:endParaRPr>
        </a:p>
      </dgm:t>
    </dgm:pt>
    <dgm:pt modelId="{E0D3DB13-EB7B-4DDE-ADF8-A16E73F4CD57}" type="sibTrans" cxnId="{396CB03A-EA07-4743-BFB1-816B7A14FAB1}">
      <dgm:prSet/>
      <dgm:spPr/>
      <dgm:t>
        <a:bodyPr/>
        <a:lstStyle/>
        <a:p>
          <a:pPr algn="ctr"/>
          <a:endParaRPr lang="en-US">
            <a:cs typeface="B Zar" pitchFamily="2" charset="-78"/>
          </a:endParaRPr>
        </a:p>
      </dgm:t>
    </dgm:pt>
    <dgm:pt modelId="{0272BC45-D960-43FA-88F2-F8A08A253F57}">
      <dgm:prSet/>
      <dgm:spPr/>
      <dgm:t>
        <a:bodyPr/>
        <a:lstStyle/>
        <a:p>
          <a:pPr algn="ctr" rtl="1"/>
          <a:r>
            <a:rPr lang="fa-IR" dirty="0" smtClean="0">
              <a:cs typeface="B Zar" pitchFamily="2" charset="-78"/>
            </a:rPr>
            <a:t>تحت نظارت نسبتاً ضعیف </a:t>
          </a:r>
          <a:endParaRPr lang="en-US" dirty="0">
            <a:cs typeface="B Zar" pitchFamily="2" charset="-78"/>
          </a:endParaRPr>
        </a:p>
      </dgm:t>
    </dgm:pt>
    <dgm:pt modelId="{93760441-4AEE-4975-9A12-D1D4F83AC76B}" type="parTrans" cxnId="{692E8689-2C8D-470F-80B9-3495CD29E53A}">
      <dgm:prSet/>
      <dgm:spPr/>
      <dgm:t>
        <a:bodyPr/>
        <a:lstStyle/>
        <a:p>
          <a:pPr algn="ctr"/>
          <a:endParaRPr lang="en-US">
            <a:cs typeface="B Zar" pitchFamily="2" charset="-78"/>
          </a:endParaRPr>
        </a:p>
      </dgm:t>
    </dgm:pt>
    <dgm:pt modelId="{157CB28A-3FB0-4F91-86C0-CE615D9391CD}" type="sibTrans" cxnId="{692E8689-2C8D-470F-80B9-3495CD29E53A}">
      <dgm:prSet/>
      <dgm:spPr/>
      <dgm:t>
        <a:bodyPr/>
        <a:lstStyle/>
        <a:p>
          <a:pPr algn="ctr"/>
          <a:endParaRPr lang="en-US">
            <a:cs typeface="B Zar" pitchFamily="2" charset="-78"/>
          </a:endParaRPr>
        </a:p>
      </dgm:t>
    </dgm:pt>
    <dgm:pt modelId="{D1826DDB-9169-4010-BA64-BCDAA16EF46F}" type="pres">
      <dgm:prSet presAssocID="{32375394-36E4-4952-BF28-D2D34C0C74CB}" presName="linear" presStyleCnt="0">
        <dgm:presLayoutVars>
          <dgm:animLvl val="lvl"/>
          <dgm:resizeHandles val="exact"/>
        </dgm:presLayoutVars>
      </dgm:prSet>
      <dgm:spPr/>
      <dgm:t>
        <a:bodyPr/>
        <a:lstStyle/>
        <a:p>
          <a:endParaRPr lang="en-US"/>
        </a:p>
      </dgm:t>
    </dgm:pt>
    <dgm:pt modelId="{CA66CA3F-72D4-4222-9E5A-AF31DB080433}" type="pres">
      <dgm:prSet presAssocID="{708804B2-BA7A-47C0-B64D-47E8F2466098}" presName="parentText" presStyleLbl="node1" presStyleIdx="0" presStyleCnt="5">
        <dgm:presLayoutVars>
          <dgm:chMax val="0"/>
          <dgm:bulletEnabled val="1"/>
        </dgm:presLayoutVars>
      </dgm:prSet>
      <dgm:spPr/>
      <dgm:t>
        <a:bodyPr/>
        <a:lstStyle/>
        <a:p>
          <a:endParaRPr lang="en-US"/>
        </a:p>
      </dgm:t>
    </dgm:pt>
    <dgm:pt modelId="{ABFF410A-ECF9-476B-A2A0-32C05BBB0F65}" type="pres">
      <dgm:prSet presAssocID="{B11283D1-3CC0-4214-9CFE-417C65126981}" presName="spacer" presStyleCnt="0"/>
      <dgm:spPr/>
    </dgm:pt>
    <dgm:pt modelId="{8A0663B7-4E83-4B98-A2D1-5C865063D42E}" type="pres">
      <dgm:prSet presAssocID="{EEED06F7-5028-47C1-960D-0C9982250CF3}" presName="parentText" presStyleLbl="node1" presStyleIdx="1" presStyleCnt="5">
        <dgm:presLayoutVars>
          <dgm:chMax val="0"/>
          <dgm:bulletEnabled val="1"/>
        </dgm:presLayoutVars>
      </dgm:prSet>
      <dgm:spPr/>
      <dgm:t>
        <a:bodyPr/>
        <a:lstStyle/>
        <a:p>
          <a:endParaRPr lang="en-US"/>
        </a:p>
      </dgm:t>
    </dgm:pt>
    <dgm:pt modelId="{EE926ADB-30F2-4F87-94D4-CBA194488BAB}" type="pres">
      <dgm:prSet presAssocID="{5CCC81DF-2059-4979-8720-8066619C4C41}" presName="spacer" presStyleCnt="0"/>
      <dgm:spPr/>
    </dgm:pt>
    <dgm:pt modelId="{4A309E8A-6D3C-4860-B19E-AC4A41341DDF}" type="pres">
      <dgm:prSet presAssocID="{688DD665-D094-44D1-BD4F-AB80E2EBC1FE}" presName="parentText" presStyleLbl="node1" presStyleIdx="2" presStyleCnt="5">
        <dgm:presLayoutVars>
          <dgm:chMax val="0"/>
          <dgm:bulletEnabled val="1"/>
        </dgm:presLayoutVars>
      </dgm:prSet>
      <dgm:spPr/>
      <dgm:t>
        <a:bodyPr/>
        <a:lstStyle/>
        <a:p>
          <a:endParaRPr lang="en-US"/>
        </a:p>
      </dgm:t>
    </dgm:pt>
    <dgm:pt modelId="{586253C2-5267-444E-B0C0-906BC4A18369}" type="pres">
      <dgm:prSet presAssocID="{E827C28F-93B4-4179-9011-C746ACC230F8}" presName="spacer" presStyleCnt="0"/>
      <dgm:spPr/>
    </dgm:pt>
    <dgm:pt modelId="{F0328F94-C1A9-49A2-894C-2DE6662CABAB}" type="pres">
      <dgm:prSet presAssocID="{7B95B97B-5C75-48ED-8226-9BDAD75575E6}" presName="parentText" presStyleLbl="node1" presStyleIdx="3" presStyleCnt="5">
        <dgm:presLayoutVars>
          <dgm:chMax val="0"/>
          <dgm:bulletEnabled val="1"/>
        </dgm:presLayoutVars>
      </dgm:prSet>
      <dgm:spPr/>
      <dgm:t>
        <a:bodyPr/>
        <a:lstStyle/>
        <a:p>
          <a:endParaRPr lang="en-US"/>
        </a:p>
      </dgm:t>
    </dgm:pt>
    <dgm:pt modelId="{60AAD53F-1904-47AB-B683-AB969E95977A}" type="pres">
      <dgm:prSet presAssocID="{E0D3DB13-EB7B-4DDE-ADF8-A16E73F4CD57}" presName="spacer" presStyleCnt="0"/>
      <dgm:spPr/>
    </dgm:pt>
    <dgm:pt modelId="{01150C27-B630-4E1E-8853-48978AA320E8}" type="pres">
      <dgm:prSet presAssocID="{0272BC45-D960-43FA-88F2-F8A08A253F57}" presName="parentText" presStyleLbl="node1" presStyleIdx="4" presStyleCnt="5">
        <dgm:presLayoutVars>
          <dgm:chMax val="0"/>
          <dgm:bulletEnabled val="1"/>
        </dgm:presLayoutVars>
      </dgm:prSet>
      <dgm:spPr/>
      <dgm:t>
        <a:bodyPr/>
        <a:lstStyle/>
        <a:p>
          <a:endParaRPr lang="en-US"/>
        </a:p>
      </dgm:t>
    </dgm:pt>
  </dgm:ptLst>
  <dgm:cxnLst>
    <dgm:cxn modelId="{A272B178-B887-44D4-89E1-AC39965E868C}" srcId="{32375394-36E4-4952-BF28-D2D34C0C74CB}" destId="{EEED06F7-5028-47C1-960D-0C9982250CF3}" srcOrd="1" destOrd="0" parTransId="{9F5E4082-8E8C-46F8-9194-D823CA8E6910}" sibTransId="{5CCC81DF-2059-4979-8720-8066619C4C41}"/>
    <dgm:cxn modelId="{4A87EB5E-4A06-47AF-9193-CF3A73C2E6ED}" type="presOf" srcId="{EEED06F7-5028-47C1-960D-0C9982250CF3}" destId="{8A0663B7-4E83-4B98-A2D1-5C865063D42E}" srcOrd="0" destOrd="0" presId="urn:microsoft.com/office/officeart/2005/8/layout/vList2"/>
    <dgm:cxn modelId="{EFD58B0C-2535-4AC9-B29D-B0A0DB806838}" type="presOf" srcId="{7B95B97B-5C75-48ED-8226-9BDAD75575E6}" destId="{F0328F94-C1A9-49A2-894C-2DE6662CABAB}" srcOrd="0" destOrd="0" presId="urn:microsoft.com/office/officeart/2005/8/layout/vList2"/>
    <dgm:cxn modelId="{3B6B5D99-F729-434E-8711-D513BC8535A5}" srcId="{32375394-36E4-4952-BF28-D2D34C0C74CB}" destId="{708804B2-BA7A-47C0-B64D-47E8F2466098}" srcOrd="0" destOrd="0" parTransId="{3C76F36C-DA75-4D61-9F81-B50118D3168C}" sibTransId="{B11283D1-3CC0-4214-9CFE-417C65126981}"/>
    <dgm:cxn modelId="{A307EBA4-0134-4E79-9B5A-88B7863C9AF2}" type="presOf" srcId="{708804B2-BA7A-47C0-B64D-47E8F2466098}" destId="{CA66CA3F-72D4-4222-9E5A-AF31DB080433}" srcOrd="0" destOrd="0" presId="urn:microsoft.com/office/officeart/2005/8/layout/vList2"/>
    <dgm:cxn modelId="{396CB03A-EA07-4743-BFB1-816B7A14FAB1}" srcId="{32375394-36E4-4952-BF28-D2D34C0C74CB}" destId="{7B95B97B-5C75-48ED-8226-9BDAD75575E6}" srcOrd="3" destOrd="0" parTransId="{742763A0-F204-42E3-99D2-B37CCBEF8960}" sibTransId="{E0D3DB13-EB7B-4DDE-ADF8-A16E73F4CD57}"/>
    <dgm:cxn modelId="{D8145C5F-C4D0-4A55-BD23-FA2AA58B5E52}" type="presOf" srcId="{0272BC45-D960-43FA-88F2-F8A08A253F57}" destId="{01150C27-B630-4E1E-8853-48978AA320E8}" srcOrd="0" destOrd="0" presId="urn:microsoft.com/office/officeart/2005/8/layout/vList2"/>
    <dgm:cxn modelId="{692E8689-2C8D-470F-80B9-3495CD29E53A}" srcId="{32375394-36E4-4952-BF28-D2D34C0C74CB}" destId="{0272BC45-D960-43FA-88F2-F8A08A253F57}" srcOrd="4" destOrd="0" parTransId="{93760441-4AEE-4975-9A12-D1D4F83AC76B}" sibTransId="{157CB28A-3FB0-4F91-86C0-CE615D9391CD}"/>
    <dgm:cxn modelId="{F0EFA3F6-1152-4CC7-8934-19750D725E88}" type="presOf" srcId="{32375394-36E4-4952-BF28-D2D34C0C74CB}" destId="{D1826DDB-9169-4010-BA64-BCDAA16EF46F}" srcOrd="0" destOrd="0" presId="urn:microsoft.com/office/officeart/2005/8/layout/vList2"/>
    <dgm:cxn modelId="{14EAB530-7F03-4638-91EA-DD295D3B565B}" srcId="{32375394-36E4-4952-BF28-D2D34C0C74CB}" destId="{688DD665-D094-44D1-BD4F-AB80E2EBC1FE}" srcOrd="2" destOrd="0" parTransId="{A2F6697F-55B6-4F08-B297-568DCF26B932}" sibTransId="{E827C28F-93B4-4179-9011-C746ACC230F8}"/>
    <dgm:cxn modelId="{C9964444-DAEE-4C6E-8E26-4C2600530729}" type="presOf" srcId="{688DD665-D094-44D1-BD4F-AB80E2EBC1FE}" destId="{4A309E8A-6D3C-4860-B19E-AC4A41341DDF}" srcOrd="0" destOrd="0" presId="urn:microsoft.com/office/officeart/2005/8/layout/vList2"/>
    <dgm:cxn modelId="{94B802CA-5D16-442B-8405-A1DC5315A35F}" type="presParOf" srcId="{D1826DDB-9169-4010-BA64-BCDAA16EF46F}" destId="{CA66CA3F-72D4-4222-9E5A-AF31DB080433}" srcOrd="0" destOrd="0" presId="urn:microsoft.com/office/officeart/2005/8/layout/vList2"/>
    <dgm:cxn modelId="{EAC4FAAA-86B7-4924-92BA-957A27278571}" type="presParOf" srcId="{D1826DDB-9169-4010-BA64-BCDAA16EF46F}" destId="{ABFF410A-ECF9-476B-A2A0-32C05BBB0F65}" srcOrd="1" destOrd="0" presId="urn:microsoft.com/office/officeart/2005/8/layout/vList2"/>
    <dgm:cxn modelId="{B842868D-CB8E-4D4C-A46E-D55D1F89CB34}" type="presParOf" srcId="{D1826DDB-9169-4010-BA64-BCDAA16EF46F}" destId="{8A0663B7-4E83-4B98-A2D1-5C865063D42E}" srcOrd="2" destOrd="0" presId="urn:microsoft.com/office/officeart/2005/8/layout/vList2"/>
    <dgm:cxn modelId="{2CDB635C-CDBD-4746-B774-232AD610643D}" type="presParOf" srcId="{D1826DDB-9169-4010-BA64-BCDAA16EF46F}" destId="{EE926ADB-30F2-4F87-94D4-CBA194488BAB}" srcOrd="3" destOrd="0" presId="urn:microsoft.com/office/officeart/2005/8/layout/vList2"/>
    <dgm:cxn modelId="{A3308630-0A05-492E-8BD9-BFC09423D397}" type="presParOf" srcId="{D1826DDB-9169-4010-BA64-BCDAA16EF46F}" destId="{4A309E8A-6D3C-4860-B19E-AC4A41341DDF}" srcOrd="4" destOrd="0" presId="urn:microsoft.com/office/officeart/2005/8/layout/vList2"/>
    <dgm:cxn modelId="{4C6D4052-2750-4915-950D-0D5A5D857401}" type="presParOf" srcId="{D1826DDB-9169-4010-BA64-BCDAA16EF46F}" destId="{586253C2-5267-444E-B0C0-906BC4A18369}" srcOrd="5" destOrd="0" presId="urn:microsoft.com/office/officeart/2005/8/layout/vList2"/>
    <dgm:cxn modelId="{1580FFD8-074F-4154-9A79-D64FCE02860D}" type="presParOf" srcId="{D1826DDB-9169-4010-BA64-BCDAA16EF46F}" destId="{F0328F94-C1A9-49A2-894C-2DE6662CABAB}" srcOrd="6" destOrd="0" presId="urn:microsoft.com/office/officeart/2005/8/layout/vList2"/>
    <dgm:cxn modelId="{DF0248FB-3559-4772-8234-358920E80838}" type="presParOf" srcId="{D1826DDB-9169-4010-BA64-BCDAA16EF46F}" destId="{60AAD53F-1904-47AB-B683-AB969E95977A}" srcOrd="7" destOrd="0" presId="urn:microsoft.com/office/officeart/2005/8/layout/vList2"/>
    <dgm:cxn modelId="{B82808E3-2000-4302-B87A-814A92275F9E}" type="presParOf" srcId="{D1826DDB-9169-4010-BA64-BCDAA16EF46F}" destId="{01150C27-B630-4E1E-8853-48978AA320E8}"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0.xml><?xml version="1.0" encoding="utf-8"?>
<dgm:dataModel xmlns:dgm="http://schemas.openxmlformats.org/drawingml/2006/diagram" xmlns:a="http://schemas.openxmlformats.org/drawingml/2006/main">
  <dgm:ptLst>
    <dgm:pt modelId="{12560DDF-7361-4E38-81B7-9DD00B0AC6B4}" type="doc">
      <dgm:prSet loTypeId="urn:microsoft.com/office/officeart/2005/8/layout/process3" loCatId="process" qsTypeId="urn:microsoft.com/office/officeart/2005/8/quickstyle/simple1" qsCatId="simple" csTypeId="urn:microsoft.com/office/officeart/2005/8/colors/accent1_2" csCatId="accent1"/>
      <dgm:spPr/>
      <dgm:t>
        <a:bodyPr/>
        <a:lstStyle/>
        <a:p>
          <a:endParaRPr lang="en-US"/>
        </a:p>
      </dgm:t>
    </dgm:pt>
    <dgm:pt modelId="{4ED118A1-C7BA-47A1-A28B-72ACEA739D80}">
      <dgm:prSet/>
      <dgm:spPr/>
      <dgm:t>
        <a:bodyPr/>
        <a:lstStyle/>
        <a:p>
          <a:pPr algn="ctr" rtl="1"/>
          <a:r>
            <a:rPr lang="fa-IR" dirty="0" smtClean="0">
              <a:cs typeface="B Titr" pitchFamily="2" charset="-78"/>
            </a:rPr>
            <a:t>ایجاد واسطه</a:t>
          </a:r>
          <a:endParaRPr lang="en-US" dirty="0">
            <a:cs typeface="B Titr" pitchFamily="2" charset="-78"/>
          </a:endParaRPr>
        </a:p>
      </dgm:t>
    </dgm:pt>
    <dgm:pt modelId="{3F487155-9B40-40EF-B573-62766E21E270}" type="parTrans" cxnId="{794C6714-5771-4E69-ADD5-21E484629506}">
      <dgm:prSet/>
      <dgm:spPr/>
      <dgm:t>
        <a:bodyPr/>
        <a:lstStyle/>
        <a:p>
          <a:endParaRPr lang="en-US">
            <a:cs typeface="B Zar" pitchFamily="2" charset="-78"/>
          </a:endParaRPr>
        </a:p>
      </dgm:t>
    </dgm:pt>
    <dgm:pt modelId="{9D09EF6B-1BD8-4D29-B065-65CC2EB71EA6}" type="sibTrans" cxnId="{794C6714-5771-4E69-ADD5-21E484629506}">
      <dgm:prSet/>
      <dgm:spPr/>
      <dgm:t>
        <a:bodyPr/>
        <a:lstStyle/>
        <a:p>
          <a:endParaRPr lang="en-US">
            <a:cs typeface="B Zar" pitchFamily="2" charset="-78"/>
          </a:endParaRPr>
        </a:p>
      </dgm:t>
    </dgm:pt>
    <dgm:pt modelId="{141FABC4-000E-4F5D-A67A-9CC884C50F96}">
      <dgm:prSet/>
      <dgm:spPr/>
      <dgm:t>
        <a:bodyPr/>
        <a:lstStyle/>
        <a:p>
          <a:pPr rtl="1"/>
          <a:r>
            <a:rPr lang="fa-IR" dirty="0" smtClean="0">
              <a:cs typeface="B Zar" pitchFamily="2" charset="-78"/>
            </a:rPr>
            <a:t>تأسیس شرکت واسط</a:t>
          </a:r>
          <a:endParaRPr lang="en-US" dirty="0">
            <a:cs typeface="B Zar" pitchFamily="2" charset="-78"/>
          </a:endParaRPr>
        </a:p>
      </dgm:t>
    </dgm:pt>
    <dgm:pt modelId="{E56A83AB-B9FF-406D-846C-1975667E41C4}" type="parTrans" cxnId="{77E2FA13-DA16-49C9-8F08-F2E27977FA27}">
      <dgm:prSet/>
      <dgm:spPr/>
      <dgm:t>
        <a:bodyPr/>
        <a:lstStyle/>
        <a:p>
          <a:endParaRPr lang="en-US">
            <a:cs typeface="B Zar" pitchFamily="2" charset="-78"/>
          </a:endParaRPr>
        </a:p>
      </dgm:t>
    </dgm:pt>
    <dgm:pt modelId="{D086D08A-ABB6-45F0-AB17-81BF58EB9804}" type="sibTrans" cxnId="{77E2FA13-DA16-49C9-8F08-F2E27977FA27}">
      <dgm:prSet/>
      <dgm:spPr/>
      <dgm:t>
        <a:bodyPr/>
        <a:lstStyle/>
        <a:p>
          <a:endParaRPr lang="en-US">
            <a:cs typeface="B Zar" pitchFamily="2" charset="-78"/>
          </a:endParaRPr>
        </a:p>
      </dgm:t>
    </dgm:pt>
    <dgm:pt modelId="{0FEFE468-59EA-43C8-A05A-F6C46FEF0FA6}">
      <dgm:prSet/>
      <dgm:spPr/>
      <dgm:t>
        <a:bodyPr/>
        <a:lstStyle/>
        <a:p>
          <a:pPr rtl="1"/>
          <a:r>
            <a:rPr lang="fa-IR" dirty="0" smtClean="0">
              <a:cs typeface="B Zar" pitchFamily="2" charset="-78"/>
            </a:rPr>
            <a:t>مذاکره با طرف‌های خارجی به‌نام شرکت واسط</a:t>
          </a:r>
          <a:endParaRPr lang="en-US" dirty="0">
            <a:cs typeface="B Zar" pitchFamily="2" charset="-78"/>
          </a:endParaRPr>
        </a:p>
      </dgm:t>
    </dgm:pt>
    <dgm:pt modelId="{ECA0B854-0341-42C5-AC83-C501B37DCE83}" type="parTrans" cxnId="{AC65169A-F8CD-48B8-95FC-841238C5144B}">
      <dgm:prSet/>
      <dgm:spPr/>
      <dgm:t>
        <a:bodyPr/>
        <a:lstStyle/>
        <a:p>
          <a:endParaRPr lang="en-US">
            <a:cs typeface="B Zar" pitchFamily="2" charset="-78"/>
          </a:endParaRPr>
        </a:p>
      </dgm:t>
    </dgm:pt>
    <dgm:pt modelId="{62582208-0473-455E-BF88-FEDA7057CC57}" type="sibTrans" cxnId="{AC65169A-F8CD-48B8-95FC-841238C5144B}">
      <dgm:prSet/>
      <dgm:spPr/>
      <dgm:t>
        <a:bodyPr/>
        <a:lstStyle/>
        <a:p>
          <a:endParaRPr lang="en-US">
            <a:cs typeface="B Zar" pitchFamily="2" charset="-78"/>
          </a:endParaRPr>
        </a:p>
      </dgm:t>
    </dgm:pt>
    <dgm:pt modelId="{9536E504-E1A8-4612-9BF0-9CCE0F4E3517}">
      <dgm:prSet/>
      <dgm:spPr/>
      <dgm:t>
        <a:bodyPr/>
        <a:lstStyle/>
        <a:p>
          <a:pPr rtl="1"/>
          <a:r>
            <a:rPr lang="fa-IR" dirty="0" smtClean="0">
              <a:cs typeface="B Zar" pitchFamily="2" charset="-78"/>
            </a:rPr>
            <a:t>طراحی سازوکار همکاری</a:t>
          </a:r>
          <a:endParaRPr lang="en-US" dirty="0">
            <a:cs typeface="B Zar" pitchFamily="2" charset="-78"/>
          </a:endParaRPr>
        </a:p>
      </dgm:t>
    </dgm:pt>
    <dgm:pt modelId="{2A861705-788B-4658-A28F-5539AF2E5484}" type="parTrans" cxnId="{7AE618A8-EB01-4876-B32F-925D4B324F72}">
      <dgm:prSet/>
      <dgm:spPr/>
      <dgm:t>
        <a:bodyPr/>
        <a:lstStyle/>
        <a:p>
          <a:endParaRPr lang="en-US">
            <a:cs typeface="B Zar" pitchFamily="2" charset="-78"/>
          </a:endParaRPr>
        </a:p>
      </dgm:t>
    </dgm:pt>
    <dgm:pt modelId="{C69993E6-EBC5-4C6F-8534-193AADD09B1A}" type="sibTrans" cxnId="{7AE618A8-EB01-4876-B32F-925D4B324F72}">
      <dgm:prSet/>
      <dgm:spPr/>
      <dgm:t>
        <a:bodyPr/>
        <a:lstStyle/>
        <a:p>
          <a:endParaRPr lang="en-US">
            <a:cs typeface="B Zar" pitchFamily="2" charset="-78"/>
          </a:endParaRPr>
        </a:p>
      </dgm:t>
    </dgm:pt>
    <dgm:pt modelId="{78E160AB-B3F2-4EBD-9E68-DA76BBB4CD0B}" type="pres">
      <dgm:prSet presAssocID="{12560DDF-7361-4E38-81B7-9DD00B0AC6B4}" presName="linearFlow" presStyleCnt="0">
        <dgm:presLayoutVars>
          <dgm:dir/>
          <dgm:animLvl val="lvl"/>
          <dgm:resizeHandles val="exact"/>
        </dgm:presLayoutVars>
      </dgm:prSet>
      <dgm:spPr/>
      <dgm:t>
        <a:bodyPr/>
        <a:lstStyle/>
        <a:p>
          <a:endParaRPr lang="en-US"/>
        </a:p>
      </dgm:t>
    </dgm:pt>
    <dgm:pt modelId="{6ED77695-7028-4571-8436-064C43615C47}" type="pres">
      <dgm:prSet presAssocID="{4ED118A1-C7BA-47A1-A28B-72ACEA739D80}" presName="composite" presStyleCnt="0"/>
      <dgm:spPr/>
    </dgm:pt>
    <dgm:pt modelId="{7144F8D5-0E88-45FD-9281-D4EBC14DD9BE}" type="pres">
      <dgm:prSet presAssocID="{4ED118A1-C7BA-47A1-A28B-72ACEA739D80}" presName="parTx" presStyleLbl="node1" presStyleIdx="0" presStyleCnt="1">
        <dgm:presLayoutVars>
          <dgm:chMax val="0"/>
          <dgm:chPref val="0"/>
          <dgm:bulletEnabled val="1"/>
        </dgm:presLayoutVars>
      </dgm:prSet>
      <dgm:spPr/>
      <dgm:t>
        <a:bodyPr/>
        <a:lstStyle/>
        <a:p>
          <a:endParaRPr lang="en-US"/>
        </a:p>
      </dgm:t>
    </dgm:pt>
    <dgm:pt modelId="{5D32658B-4370-452F-BBD3-7806C447A544}" type="pres">
      <dgm:prSet presAssocID="{4ED118A1-C7BA-47A1-A28B-72ACEA739D80}" presName="parSh" presStyleLbl="node1" presStyleIdx="0" presStyleCnt="1"/>
      <dgm:spPr/>
      <dgm:t>
        <a:bodyPr/>
        <a:lstStyle/>
        <a:p>
          <a:endParaRPr lang="en-US"/>
        </a:p>
      </dgm:t>
    </dgm:pt>
    <dgm:pt modelId="{B0BFCA22-7B98-4C1C-9428-0EA076DB9299}" type="pres">
      <dgm:prSet presAssocID="{4ED118A1-C7BA-47A1-A28B-72ACEA739D80}" presName="desTx" presStyleLbl="fgAcc1" presStyleIdx="0" presStyleCnt="1">
        <dgm:presLayoutVars>
          <dgm:bulletEnabled val="1"/>
        </dgm:presLayoutVars>
      </dgm:prSet>
      <dgm:spPr/>
      <dgm:t>
        <a:bodyPr/>
        <a:lstStyle/>
        <a:p>
          <a:endParaRPr lang="en-US"/>
        </a:p>
      </dgm:t>
    </dgm:pt>
  </dgm:ptLst>
  <dgm:cxnLst>
    <dgm:cxn modelId="{7AE618A8-EB01-4876-B32F-925D4B324F72}" srcId="{4ED118A1-C7BA-47A1-A28B-72ACEA739D80}" destId="{9536E504-E1A8-4612-9BF0-9CCE0F4E3517}" srcOrd="2" destOrd="0" parTransId="{2A861705-788B-4658-A28F-5539AF2E5484}" sibTransId="{C69993E6-EBC5-4C6F-8534-193AADD09B1A}"/>
    <dgm:cxn modelId="{AC65169A-F8CD-48B8-95FC-841238C5144B}" srcId="{4ED118A1-C7BA-47A1-A28B-72ACEA739D80}" destId="{0FEFE468-59EA-43C8-A05A-F6C46FEF0FA6}" srcOrd="1" destOrd="0" parTransId="{ECA0B854-0341-42C5-AC83-C501B37DCE83}" sibTransId="{62582208-0473-455E-BF88-FEDA7057CC57}"/>
    <dgm:cxn modelId="{B4DDB9D8-B3FF-4022-A9B5-FA85B538AF47}" type="presOf" srcId="{12560DDF-7361-4E38-81B7-9DD00B0AC6B4}" destId="{78E160AB-B3F2-4EBD-9E68-DA76BBB4CD0B}" srcOrd="0" destOrd="0" presId="urn:microsoft.com/office/officeart/2005/8/layout/process3"/>
    <dgm:cxn modelId="{2BF94846-0889-4919-AC07-200DC66B5FCF}" type="presOf" srcId="{141FABC4-000E-4F5D-A67A-9CC884C50F96}" destId="{B0BFCA22-7B98-4C1C-9428-0EA076DB9299}" srcOrd="0" destOrd="0" presId="urn:microsoft.com/office/officeart/2005/8/layout/process3"/>
    <dgm:cxn modelId="{77E2FA13-DA16-49C9-8F08-F2E27977FA27}" srcId="{4ED118A1-C7BA-47A1-A28B-72ACEA739D80}" destId="{141FABC4-000E-4F5D-A67A-9CC884C50F96}" srcOrd="0" destOrd="0" parTransId="{E56A83AB-B9FF-406D-846C-1975667E41C4}" sibTransId="{D086D08A-ABB6-45F0-AB17-81BF58EB9804}"/>
    <dgm:cxn modelId="{F71B0345-D37E-4118-9D29-8FE1BD9ED805}" type="presOf" srcId="{4ED118A1-C7BA-47A1-A28B-72ACEA739D80}" destId="{5D32658B-4370-452F-BBD3-7806C447A544}" srcOrd="1" destOrd="0" presId="urn:microsoft.com/office/officeart/2005/8/layout/process3"/>
    <dgm:cxn modelId="{FA22473B-9121-4FE6-8250-90F323FDEB2D}" type="presOf" srcId="{9536E504-E1A8-4612-9BF0-9CCE0F4E3517}" destId="{B0BFCA22-7B98-4C1C-9428-0EA076DB9299}" srcOrd="0" destOrd="2" presId="urn:microsoft.com/office/officeart/2005/8/layout/process3"/>
    <dgm:cxn modelId="{CEEDB1E7-5C4F-4E90-91EA-46775DB09892}" type="presOf" srcId="{4ED118A1-C7BA-47A1-A28B-72ACEA739D80}" destId="{7144F8D5-0E88-45FD-9281-D4EBC14DD9BE}" srcOrd="0" destOrd="0" presId="urn:microsoft.com/office/officeart/2005/8/layout/process3"/>
    <dgm:cxn modelId="{A1767A78-0413-4963-A47B-AA63672A5FB8}" type="presOf" srcId="{0FEFE468-59EA-43C8-A05A-F6C46FEF0FA6}" destId="{B0BFCA22-7B98-4C1C-9428-0EA076DB9299}" srcOrd="0" destOrd="1" presId="urn:microsoft.com/office/officeart/2005/8/layout/process3"/>
    <dgm:cxn modelId="{794C6714-5771-4E69-ADD5-21E484629506}" srcId="{12560DDF-7361-4E38-81B7-9DD00B0AC6B4}" destId="{4ED118A1-C7BA-47A1-A28B-72ACEA739D80}" srcOrd="0" destOrd="0" parTransId="{3F487155-9B40-40EF-B573-62766E21E270}" sibTransId="{9D09EF6B-1BD8-4D29-B065-65CC2EB71EA6}"/>
    <dgm:cxn modelId="{D6DE84B8-3611-43DB-9F1E-83DABA4BB461}" type="presParOf" srcId="{78E160AB-B3F2-4EBD-9E68-DA76BBB4CD0B}" destId="{6ED77695-7028-4571-8436-064C43615C47}" srcOrd="0" destOrd="0" presId="urn:microsoft.com/office/officeart/2005/8/layout/process3"/>
    <dgm:cxn modelId="{568B7834-157E-4BA3-B3DB-E2230BCEA778}" type="presParOf" srcId="{6ED77695-7028-4571-8436-064C43615C47}" destId="{7144F8D5-0E88-45FD-9281-D4EBC14DD9BE}" srcOrd="0" destOrd="0" presId="urn:microsoft.com/office/officeart/2005/8/layout/process3"/>
    <dgm:cxn modelId="{77FA5D1E-CAE7-4083-8E64-AEBB43CC8770}" type="presParOf" srcId="{6ED77695-7028-4571-8436-064C43615C47}" destId="{5D32658B-4370-452F-BBD3-7806C447A544}" srcOrd="1" destOrd="0" presId="urn:microsoft.com/office/officeart/2005/8/layout/process3"/>
    <dgm:cxn modelId="{173E90F7-B1B8-46AF-AD60-22CB7E311913}" type="presParOf" srcId="{6ED77695-7028-4571-8436-064C43615C47}" destId="{B0BFCA22-7B98-4C1C-9428-0EA076DB9299}"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1.xml><?xml version="1.0" encoding="utf-8"?>
<dgm:dataModel xmlns:dgm="http://schemas.openxmlformats.org/drawingml/2006/diagram" xmlns:a="http://schemas.openxmlformats.org/drawingml/2006/main">
  <dgm:ptLst>
    <dgm:pt modelId="{E2F34F2B-8AD7-41C1-A301-29E9CCBC77DF}" type="doc">
      <dgm:prSet loTypeId="urn:microsoft.com/office/officeart/2005/8/layout/hList1" loCatId="list" qsTypeId="urn:microsoft.com/office/officeart/2005/8/quickstyle/simple5" qsCatId="simple" csTypeId="urn:microsoft.com/office/officeart/2005/8/colors/colorful1#5" csCatId="colorful"/>
      <dgm:spPr/>
      <dgm:t>
        <a:bodyPr/>
        <a:lstStyle/>
        <a:p>
          <a:endParaRPr lang="en-US"/>
        </a:p>
      </dgm:t>
    </dgm:pt>
    <dgm:pt modelId="{49DD4EEF-0BEA-4DC7-9B55-FDD1CAA13ABB}">
      <dgm:prSet/>
      <dgm:spPr/>
      <dgm:t>
        <a:bodyPr/>
        <a:lstStyle/>
        <a:p>
          <a:pPr rtl="1"/>
          <a:r>
            <a:rPr lang="fa-IR" dirty="0" smtClean="0">
              <a:cs typeface="B Titr" pitchFamily="2" charset="-78"/>
            </a:rPr>
            <a:t>عدم‌لحاظ سازوکار کنترلی</a:t>
          </a:r>
          <a:endParaRPr lang="en-US" dirty="0">
            <a:cs typeface="B Titr" pitchFamily="2" charset="-78"/>
          </a:endParaRPr>
        </a:p>
      </dgm:t>
    </dgm:pt>
    <dgm:pt modelId="{B17C7421-F7FD-43FD-9C7B-88A9B03C3AB6}" type="parTrans" cxnId="{9D573680-CC08-49F3-A788-769C2457DE8E}">
      <dgm:prSet/>
      <dgm:spPr/>
      <dgm:t>
        <a:bodyPr/>
        <a:lstStyle/>
        <a:p>
          <a:endParaRPr lang="en-US"/>
        </a:p>
      </dgm:t>
    </dgm:pt>
    <dgm:pt modelId="{5BD99AEA-B846-4950-91C2-CB44FC47776A}" type="sibTrans" cxnId="{9D573680-CC08-49F3-A788-769C2457DE8E}">
      <dgm:prSet/>
      <dgm:spPr/>
      <dgm:t>
        <a:bodyPr/>
        <a:lstStyle/>
        <a:p>
          <a:endParaRPr lang="en-US"/>
        </a:p>
      </dgm:t>
    </dgm:pt>
    <dgm:pt modelId="{B60A5D85-6FA4-4DE5-95A7-AEAA4E609589}">
      <dgm:prSet/>
      <dgm:spPr/>
      <dgm:t>
        <a:bodyPr/>
        <a:lstStyle/>
        <a:p>
          <a:pPr algn="justLow" rtl="1"/>
          <a:r>
            <a:rPr lang="fa-IR" dirty="0" smtClean="0">
              <a:cs typeface="B Zar" pitchFamily="2" charset="-78"/>
            </a:rPr>
            <a:t>تبدیل اعتبار اسنادی </a:t>
          </a:r>
          <a:r>
            <a:rPr lang="en-US" dirty="0" smtClean="0">
              <a:cs typeface="B Zar" pitchFamily="2" charset="-78"/>
            </a:rPr>
            <a:t>LC</a:t>
          </a:r>
          <a:r>
            <a:rPr lang="fa-IR" dirty="0" smtClean="0">
              <a:cs typeface="B Zar" pitchFamily="2" charset="-78"/>
            </a:rPr>
            <a:t> به پرخطرترین ابزار پرداخت </a:t>
          </a:r>
          <a:r>
            <a:rPr lang="en-US" dirty="0" smtClean="0">
              <a:cs typeface="B Zar" pitchFamily="2" charset="-78"/>
            </a:rPr>
            <a:t>TT</a:t>
          </a:r>
          <a:endParaRPr lang="en-US" dirty="0">
            <a:cs typeface="B Zar" pitchFamily="2" charset="-78"/>
          </a:endParaRPr>
        </a:p>
      </dgm:t>
    </dgm:pt>
    <dgm:pt modelId="{F76F1FF2-C166-4628-9ADC-D3E31C4275B2}" type="parTrans" cxnId="{B250127C-EB3A-4633-8C99-A7FCBE2F9C99}">
      <dgm:prSet/>
      <dgm:spPr/>
      <dgm:t>
        <a:bodyPr/>
        <a:lstStyle/>
        <a:p>
          <a:endParaRPr lang="en-US"/>
        </a:p>
      </dgm:t>
    </dgm:pt>
    <dgm:pt modelId="{B001945B-BE69-4FC0-AA8F-8B93AC497E76}" type="sibTrans" cxnId="{B250127C-EB3A-4633-8C99-A7FCBE2F9C99}">
      <dgm:prSet/>
      <dgm:spPr/>
      <dgm:t>
        <a:bodyPr/>
        <a:lstStyle/>
        <a:p>
          <a:endParaRPr lang="en-US"/>
        </a:p>
      </dgm:t>
    </dgm:pt>
    <dgm:pt modelId="{88E76293-2D51-4E5A-BCF3-62A778527CD6}" type="pres">
      <dgm:prSet presAssocID="{E2F34F2B-8AD7-41C1-A301-29E9CCBC77DF}" presName="Name0" presStyleCnt="0">
        <dgm:presLayoutVars>
          <dgm:dir/>
          <dgm:animLvl val="lvl"/>
          <dgm:resizeHandles val="exact"/>
        </dgm:presLayoutVars>
      </dgm:prSet>
      <dgm:spPr/>
      <dgm:t>
        <a:bodyPr/>
        <a:lstStyle/>
        <a:p>
          <a:endParaRPr lang="en-US"/>
        </a:p>
      </dgm:t>
    </dgm:pt>
    <dgm:pt modelId="{70B5FEF1-CCB2-4A04-A19C-2C1D32A90B63}" type="pres">
      <dgm:prSet presAssocID="{49DD4EEF-0BEA-4DC7-9B55-FDD1CAA13ABB}" presName="composite" presStyleCnt="0"/>
      <dgm:spPr/>
    </dgm:pt>
    <dgm:pt modelId="{B2F01C37-BB1E-4AFE-BCC1-E9DD5FE52F4F}" type="pres">
      <dgm:prSet presAssocID="{49DD4EEF-0BEA-4DC7-9B55-FDD1CAA13ABB}" presName="parTx" presStyleLbl="alignNode1" presStyleIdx="0" presStyleCnt="1">
        <dgm:presLayoutVars>
          <dgm:chMax val="0"/>
          <dgm:chPref val="0"/>
          <dgm:bulletEnabled val="1"/>
        </dgm:presLayoutVars>
      </dgm:prSet>
      <dgm:spPr/>
      <dgm:t>
        <a:bodyPr/>
        <a:lstStyle/>
        <a:p>
          <a:endParaRPr lang="en-US"/>
        </a:p>
      </dgm:t>
    </dgm:pt>
    <dgm:pt modelId="{FAF735E6-94A5-45E4-9CB5-DD607C6FD2EE}" type="pres">
      <dgm:prSet presAssocID="{49DD4EEF-0BEA-4DC7-9B55-FDD1CAA13ABB}" presName="desTx" presStyleLbl="alignAccFollowNode1" presStyleIdx="0" presStyleCnt="1">
        <dgm:presLayoutVars>
          <dgm:bulletEnabled val="1"/>
        </dgm:presLayoutVars>
      </dgm:prSet>
      <dgm:spPr/>
      <dgm:t>
        <a:bodyPr/>
        <a:lstStyle/>
        <a:p>
          <a:endParaRPr lang="en-US"/>
        </a:p>
      </dgm:t>
    </dgm:pt>
  </dgm:ptLst>
  <dgm:cxnLst>
    <dgm:cxn modelId="{C3D43D14-0DED-4FB6-9D7E-FE41CEE84AD5}" type="presOf" srcId="{B60A5D85-6FA4-4DE5-95A7-AEAA4E609589}" destId="{FAF735E6-94A5-45E4-9CB5-DD607C6FD2EE}" srcOrd="0" destOrd="0" presId="urn:microsoft.com/office/officeart/2005/8/layout/hList1"/>
    <dgm:cxn modelId="{B250127C-EB3A-4633-8C99-A7FCBE2F9C99}" srcId="{49DD4EEF-0BEA-4DC7-9B55-FDD1CAA13ABB}" destId="{B60A5D85-6FA4-4DE5-95A7-AEAA4E609589}" srcOrd="0" destOrd="0" parTransId="{F76F1FF2-C166-4628-9ADC-D3E31C4275B2}" sibTransId="{B001945B-BE69-4FC0-AA8F-8B93AC497E76}"/>
    <dgm:cxn modelId="{9D573680-CC08-49F3-A788-769C2457DE8E}" srcId="{E2F34F2B-8AD7-41C1-A301-29E9CCBC77DF}" destId="{49DD4EEF-0BEA-4DC7-9B55-FDD1CAA13ABB}" srcOrd="0" destOrd="0" parTransId="{B17C7421-F7FD-43FD-9C7B-88A9B03C3AB6}" sibTransId="{5BD99AEA-B846-4950-91C2-CB44FC47776A}"/>
    <dgm:cxn modelId="{DA7B5C83-D488-46AB-A951-522C72AAA795}" type="presOf" srcId="{49DD4EEF-0BEA-4DC7-9B55-FDD1CAA13ABB}" destId="{B2F01C37-BB1E-4AFE-BCC1-E9DD5FE52F4F}" srcOrd="0" destOrd="0" presId="urn:microsoft.com/office/officeart/2005/8/layout/hList1"/>
    <dgm:cxn modelId="{ECF31ECD-C489-4E57-AEB9-34CB2C8B3BB0}" type="presOf" srcId="{E2F34F2B-8AD7-41C1-A301-29E9CCBC77DF}" destId="{88E76293-2D51-4E5A-BCF3-62A778527CD6}" srcOrd="0" destOrd="0" presId="urn:microsoft.com/office/officeart/2005/8/layout/hList1"/>
    <dgm:cxn modelId="{4490345A-4933-466E-9518-F65061AB92A1}" type="presParOf" srcId="{88E76293-2D51-4E5A-BCF3-62A778527CD6}" destId="{70B5FEF1-CCB2-4A04-A19C-2C1D32A90B63}" srcOrd="0" destOrd="0" presId="urn:microsoft.com/office/officeart/2005/8/layout/hList1"/>
    <dgm:cxn modelId="{C530BD5A-0C5C-4FB9-8D2B-A889EF510005}" type="presParOf" srcId="{70B5FEF1-CCB2-4A04-A19C-2C1D32A90B63}" destId="{B2F01C37-BB1E-4AFE-BCC1-E9DD5FE52F4F}" srcOrd="0" destOrd="0" presId="urn:microsoft.com/office/officeart/2005/8/layout/hList1"/>
    <dgm:cxn modelId="{2FAF1CAF-DC97-4E6E-B344-CC78A681943B}" type="presParOf" srcId="{70B5FEF1-CCB2-4A04-A19C-2C1D32A90B63}" destId="{FAF735E6-94A5-45E4-9CB5-DD607C6FD2E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2.xml><?xml version="1.0" encoding="utf-8"?>
<dgm:dataModel xmlns:dgm="http://schemas.openxmlformats.org/drawingml/2006/diagram" xmlns:a="http://schemas.openxmlformats.org/drawingml/2006/main">
  <dgm:ptLst>
    <dgm:pt modelId="{BCEBE42C-7EDD-447A-9339-450280095D16}" type="doc">
      <dgm:prSet loTypeId="urn:microsoft.com/office/officeart/2005/8/layout/pyramid2" loCatId="pyramid" qsTypeId="urn:microsoft.com/office/officeart/2005/8/quickstyle/simple1" qsCatId="simple" csTypeId="urn:microsoft.com/office/officeart/2005/8/colors/accent1_2" csCatId="accent1"/>
      <dgm:spPr/>
      <dgm:t>
        <a:bodyPr/>
        <a:lstStyle/>
        <a:p>
          <a:endParaRPr lang="en-US"/>
        </a:p>
      </dgm:t>
    </dgm:pt>
    <dgm:pt modelId="{CC784BB0-90E4-41F9-82ED-39C7CEB09703}">
      <dgm:prSet/>
      <dgm:spPr/>
      <dgm:t>
        <a:bodyPr/>
        <a:lstStyle/>
        <a:p>
          <a:pPr rtl="1"/>
          <a:r>
            <a:rPr lang="fa-IR" dirty="0" smtClean="0">
              <a:cs typeface="B Zar" pitchFamily="2" charset="-78"/>
            </a:rPr>
            <a:t>اقدامات بانک مرکزی</a:t>
          </a:r>
          <a:endParaRPr lang="en-US" dirty="0">
            <a:cs typeface="B Zar" pitchFamily="2" charset="-78"/>
          </a:endParaRPr>
        </a:p>
      </dgm:t>
    </dgm:pt>
    <dgm:pt modelId="{F25EF1E7-1E5B-4EA5-96C7-506C7BB0D1BF}" type="parTrans" cxnId="{F7BA3065-06C8-472A-9ADC-ACD3F651CE18}">
      <dgm:prSet/>
      <dgm:spPr/>
      <dgm:t>
        <a:bodyPr/>
        <a:lstStyle/>
        <a:p>
          <a:endParaRPr lang="en-US">
            <a:cs typeface="B Zar" pitchFamily="2" charset="-78"/>
          </a:endParaRPr>
        </a:p>
      </dgm:t>
    </dgm:pt>
    <dgm:pt modelId="{7BD8FE9C-D46A-4C78-988F-E59E2DB68653}" type="sibTrans" cxnId="{F7BA3065-06C8-472A-9ADC-ACD3F651CE18}">
      <dgm:prSet/>
      <dgm:spPr/>
      <dgm:t>
        <a:bodyPr/>
        <a:lstStyle/>
        <a:p>
          <a:endParaRPr lang="en-US">
            <a:cs typeface="B Zar" pitchFamily="2" charset="-78"/>
          </a:endParaRPr>
        </a:p>
      </dgm:t>
    </dgm:pt>
    <dgm:pt modelId="{C1800A0A-57B2-4BAF-AD5F-914AD54F1082}">
      <dgm:prSet/>
      <dgm:spPr/>
      <dgm:t>
        <a:bodyPr/>
        <a:lstStyle/>
        <a:p>
          <a:pPr rtl="1"/>
          <a:r>
            <a:rPr lang="fa-IR" dirty="0" smtClean="0">
              <a:cs typeface="B Zar" pitchFamily="2" charset="-78"/>
            </a:rPr>
            <a:t>اقدامات وزارت بازرگانی/گمرک</a:t>
          </a:r>
          <a:endParaRPr lang="en-US" dirty="0">
            <a:cs typeface="B Zar" pitchFamily="2" charset="-78"/>
          </a:endParaRPr>
        </a:p>
      </dgm:t>
    </dgm:pt>
    <dgm:pt modelId="{08D1AA49-0C53-49E9-83F5-887BEB4EF85F}" type="parTrans" cxnId="{C311DAA4-1326-4894-AD9A-4CC7F253E0E1}">
      <dgm:prSet/>
      <dgm:spPr/>
      <dgm:t>
        <a:bodyPr/>
        <a:lstStyle/>
        <a:p>
          <a:endParaRPr lang="en-US">
            <a:cs typeface="B Zar" pitchFamily="2" charset="-78"/>
          </a:endParaRPr>
        </a:p>
      </dgm:t>
    </dgm:pt>
    <dgm:pt modelId="{2EE96B72-4BE7-4CA6-BB1B-D80877C1C587}" type="sibTrans" cxnId="{C311DAA4-1326-4894-AD9A-4CC7F253E0E1}">
      <dgm:prSet/>
      <dgm:spPr/>
      <dgm:t>
        <a:bodyPr/>
        <a:lstStyle/>
        <a:p>
          <a:endParaRPr lang="en-US">
            <a:cs typeface="B Zar" pitchFamily="2" charset="-78"/>
          </a:endParaRPr>
        </a:p>
      </dgm:t>
    </dgm:pt>
    <dgm:pt modelId="{94598074-82F1-4771-94F0-B3C3451747B2}" type="pres">
      <dgm:prSet presAssocID="{BCEBE42C-7EDD-447A-9339-450280095D16}" presName="compositeShape" presStyleCnt="0">
        <dgm:presLayoutVars>
          <dgm:dir/>
          <dgm:resizeHandles/>
        </dgm:presLayoutVars>
      </dgm:prSet>
      <dgm:spPr/>
      <dgm:t>
        <a:bodyPr/>
        <a:lstStyle/>
        <a:p>
          <a:endParaRPr lang="en-US"/>
        </a:p>
      </dgm:t>
    </dgm:pt>
    <dgm:pt modelId="{2197D9B4-5B43-4615-9C3D-B35A971C7416}" type="pres">
      <dgm:prSet presAssocID="{BCEBE42C-7EDD-447A-9339-450280095D16}" presName="pyramid" presStyleLbl="node1" presStyleIdx="0" presStyleCnt="1"/>
      <dgm:spPr/>
    </dgm:pt>
    <dgm:pt modelId="{0108E2C6-F261-4566-90D3-A92292B1149D}" type="pres">
      <dgm:prSet presAssocID="{BCEBE42C-7EDD-447A-9339-450280095D16}" presName="theList" presStyleCnt="0"/>
      <dgm:spPr/>
    </dgm:pt>
    <dgm:pt modelId="{606DF1C5-1428-43B6-BE6E-A081F5BFBD1A}" type="pres">
      <dgm:prSet presAssocID="{CC784BB0-90E4-41F9-82ED-39C7CEB09703}" presName="aNode" presStyleLbl="fgAcc1" presStyleIdx="0" presStyleCnt="2">
        <dgm:presLayoutVars>
          <dgm:bulletEnabled val="1"/>
        </dgm:presLayoutVars>
      </dgm:prSet>
      <dgm:spPr/>
      <dgm:t>
        <a:bodyPr/>
        <a:lstStyle/>
        <a:p>
          <a:endParaRPr lang="en-US"/>
        </a:p>
      </dgm:t>
    </dgm:pt>
    <dgm:pt modelId="{BC1186E4-3ADF-4D4F-B418-43A2F69EFB24}" type="pres">
      <dgm:prSet presAssocID="{CC784BB0-90E4-41F9-82ED-39C7CEB09703}" presName="aSpace" presStyleCnt="0"/>
      <dgm:spPr/>
    </dgm:pt>
    <dgm:pt modelId="{C5C82DA8-BD71-40A4-A363-6070D13977FF}" type="pres">
      <dgm:prSet presAssocID="{C1800A0A-57B2-4BAF-AD5F-914AD54F1082}" presName="aNode" presStyleLbl="fgAcc1" presStyleIdx="1" presStyleCnt="2">
        <dgm:presLayoutVars>
          <dgm:bulletEnabled val="1"/>
        </dgm:presLayoutVars>
      </dgm:prSet>
      <dgm:spPr/>
      <dgm:t>
        <a:bodyPr/>
        <a:lstStyle/>
        <a:p>
          <a:endParaRPr lang="en-US"/>
        </a:p>
      </dgm:t>
    </dgm:pt>
    <dgm:pt modelId="{5721446D-773A-407A-A95A-72D9031E9D57}" type="pres">
      <dgm:prSet presAssocID="{C1800A0A-57B2-4BAF-AD5F-914AD54F1082}" presName="aSpace" presStyleCnt="0"/>
      <dgm:spPr/>
    </dgm:pt>
  </dgm:ptLst>
  <dgm:cxnLst>
    <dgm:cxn modelId="{5320BB64-2A80-4DD6-A6A7-955EFAB99B98}" type="presOf" srcId="{CC784BB0-90E4-41F9-82ED-39C7CEB09703}" destId="{606DF1C5-1428-43B6-BE6E-A081F5BFBD1A}" srcOrd="0" destOrd="0" presId="urn:microsoft.com/office/officeart/2005/8/layout/pyramid2"/>
    <dgm:cxn modelId="{F7BA3065-06C8-472A-9ADC-ACD3F651CE18}" srcId="{BCEBE42C-7EDD-447A-9339-450280095D16}" destId="{CC784BB0-90E4-41F9-82ED-39C7CEB09703}" srcOrd="0" destOrd="0" parTransId="{F25EF1E7-1E5B-4EA5-96C7-506C7BB0D1BF}" sibTransId="{7BD8FE9C-D46A-4C78-988F-E59E2DB68653}"/>
    <dgm:cxn modelId="{4865E56D-0C09-4AC9-8E17-44AB69D78BF9}" type="presOf" srcId="{BCEBE42C-7EDD-447A-9339-450280095D16}" destId="{94598074-82F1-4771-94F0-B3C3451747B2}" srcOrd="0" destOrd="0" presId="urn:microsoft.com/office/officeart/2005/8/layout/pyramid2"/>
    <dgm:cxn modelId="{C311DAA4-1326-4894-AD9A-4CC7F253E0E1}" srcId="{BCEBE42C-7EDD-447A-9339-450280095D16}" destId="{C1800A0A-57B2-4BAF-AD5F-914AD54F1082}" srcOrd="1" destOrd="0" parTransId="{08D1AA49-0C53-49E9-83F5-887BEB4EF85F}" sibTransId="{2EE96B72-4BE7-4CA6-BB1B-D80877C1C587}"/>
    <dgm:cxn modelId="{5A7A6C02-EB18-4115-B6CA-F35C5E9DB4BE}" type="presOf" srcId="{C1800A0A-57B2-4BAF-AD5F-914AD54F1082}" destId="{C5C82DA8-BD71-40A4-A363-6070D13977FF}" srcOrd="0" destOrd="0" presId="urn:microsoft.com/office/officeart/2005/8/layout/pyramid2"/>
    <dgm:cxn modelId="{8AC89EF7-2B92-4D34-AA2F-AF2636DD0A98}" type="presParOf" srcId="{94598074-82F1-4771-94F0-B3C3451747B2}" destId="{2197D9B4-5B43-4615-9C3D-B35A971C7416}" srcOrd="0" destOrd="0" presId="urn:microsoft.com/office/officeart/2005/8/layout/pyramid2"/>
    <dgm:cxn modelId="{7F3F3D4D-607F-4718-A8BC-8E03C2F936EF}" type="presParOf" srcId="{94598074-82F1-4771-94F0-B3C3451747B2}" destId="{0108E2C6-F261-4566-90D3-A92292B1149D}" srcOrd="1" destOrd="0" presId="urn:microsoft.com/office/officeart/2005/8/layout/pyramid2"/>
    <dgm:cxn modelId="{56F99D5C-0603-4F39-8A1E-72FED4084269}" type="presParOf" srcId="{0108E2C6-F261-4566-90D3-A92292B1149D}" destId="{606DF1C5-1428-43B6-BE6E-A081F5BFBD1A}" srcOrd="0" destOrd="0" presId="urn:microsoft.com/office/officeart/2005/8/layout/pyramid2"/>
    <dgm:cxn modelId="{CCA2DE78-7302-4ECC-A93B-067D2906E860}" type="presParOf" srcId="{0108E2C6-F261-4566-90D3-A92292B1149D}" destId="{BC1186E4-3ADF-4D4F-B418-43A2F69EFB24}" srcOrd="1" destOrd="0" presId="urn:microsoft.com/office/officeart/2005/8/layout/pyramid2"/>
    <dgm:cxn modelId="{30ADB05D-8298-4113-BBF5-F269105BFB5F}" type="presParOf" srcId="{0108E2C6-F261-4566-90D3-A92292B1149D}" destId="{C5C82DA8-BD71-40A4-A363-6070D13977FF}" srcOrd="2" destOrd="0" presId="urn:microsoft.com/office/officeart/2005/8/layout/pyramid2"/>
    <dgm:cxn modelId="{AC16713D-112D-4631-A386-C5378AE42380}" type="presParOf" srcId="{0108E2C6-F261-4566-90D3-A92292B1149D}" destId="{5721446D-773A-407A-A95A-72D9031E9D57}" srcOrd="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3.xml><?xml version="1.0" encoding="utf-8"?>
<dgm:dataModel xmlns:dgm="http://schemas.openxmlformats.org/drawingml/2006/diagram" xmlns:a="http://schemas.openxmlformats.org/drawingml/2006/main">
  <dgm:ptLst>
    <dgm:pt modelId="{31F05AFA-CA3C-475B-8EA4-4E95934D602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4E179859-B70D-431B-B380-5A02F76B1EAD}">
      <dgm:prSet/>
      <dgm:spPr/>
      <dgm:t>
        <a:bodyPr/>
        <a:lstStyle/>
        <a:p>
          <a:pPr algn="ctr" rtl="1"/>
          <a:r>
            <a:rPr lang="fa-IR" dirty="0" smtClean="0">
              <a:cs typeface="B Titr" pitchFamily="2" charset="-78"/>
            </a:rPr>
            <a:t>ملاحظات</a:t>
          </a:r>
          <a:endParaRPr lang="en-US" dirty="0">
            <a:cs typeface="B Titr" pitchFamily="2" charset="-78"/>
          </a:endParaRPr>
        </a:p>
      </dgm:t>
    </dgm:pt>
    <dgm:pt modelId="{3B34837B-7D2D-4B20-A213-C86B0CE7A9B9}" type="parTrans" cxnId="{5475A2A2-A8EB-48A4-922D-C816A14EBEDF}">
      <dgm:prSet/>
      <dgm:spPr/>
      <dgm:t>
        <a:bodyPr/>
        <a:lstStyle/>
        <a:p>
          <a:endParaRPr lang="en-US"/>
        </a:p>
      </dgm:t>
    </dgm:pt>
    <dgm:pt modelId="{600E82A3-2C9C-4B8C-BE1B-86C944CA2DE1}" type="sibTrans" cxnId="{5475A2A2-A8EB-48A4-922D-C816A14EBEDF}">
      <dgm:prSet/>
      <dgm:spPr/>
      <dgm:t>
        <a:bodyPr/>
        <a:lstStyle/>
        <a:p>
          <a:endParaRPr lang="en-US"/>
        </a:p>
      </dgm:t>
    </dgm:pt>
    <dgm:pt modelId="{5C6898A0-6B44-417D-8CFC-9867F806F63D}">
      <dgm:prSet/>
      <dgm:spPr/>
      <dgm:t>
        <a:bodyPr/>
        <a:lstStyle/>
        <a:p>
          <a:pPr algn="justLow" rtl="1"/>
          <a:r>
            <a:rPr lang="fa-IR" dirty="0" smtClean="0">
              <a:cs typeface="B Zar" pitchFamily="2" charset="-78"/>
            </a:rPr>
            <a:t>باید قانونی باشد، بنابراین شامل تحریم‌های بانکی است.</a:t>
          </a:r>
          <a:endParaRPr lang="en-US" dirty="0">
            <a:cs typeface="B Zar" pitchFamily="2" charset="-78"/>
          </a:endParaRPr>
        </a:p>
      </dgm:t>
    </dgm:pt>
    <dgm:pt modelId="{F0742412-5DBA-4182-81B6-8468836267C2}" type="parTrans" cxnId="{50ACDFBC-10FC-47C5-933E-367037D438D0}">
      <dgm:prSet/>
      <dgm:spPr/>
      <dgm:t>
        <a:bodyPr/>
        <a:lstStyle/>
        <a:p>
          <a:endParaRPr lang="en-US"/>
        </a:p>
      </dgm:t>
    </dgm:pt>
    <dgm:pt modelId="{440B54BB-5EC1-4668-96DD-A2F7F661D3C2}" type="sibTrans" cxnId="{50ACDFBC-10FC-47C5-933E-367037D438D0}">
      <dgm:prSet/>
      <dgm:spPr/>
      <dgm:t>
        <a:bodyPr/>
        <a:lstStyle/>
        <a:p>
          <a:endParaRPr lang="en-US"/>
        </a:p>
      </dgm:t>
    </dgm:pt>
    <dgm:pt modelId="{325A359C-1B2C-4590-8569-97CC0066EB0F}">
      <dgm:prSet/>
      <dgm:spPr/>
      <dgm:t>
        <a:bodyPr/>
        <a:lstStyle/>
        <a:p>
          <a:pPr algn="justLow" rtl="1"/>
          <a:r>
            <a:rPr lang="fa-IR" dirty="0" smtClean="0">
              <a:cs typeface="B Zar" pitchFamily="2" charset="-78"/>
            </a:rPr>
            <a:t>مورد تأیید بانک مرکزی، وزارات بازرگانی و سایر مقامات باشد.</a:t>
          </a:r>
          <a:endParaRPr lang="en-US" dirty="0">
            <a:cs typeface="B Zar" pitchFamily="2" charset="-78"/>
          </a:endParaRPr>
        </a:p>
      </dgm:t>
    </dgm:pt>
    <dgm:pt modelId="{69947E57-CC43-44F2-8DFB-5F306E609307}" type="parTrans" cxnId="{B3A0BEF2-45B5-4751-B834-310F783CADC1}">
      <dgm:prSet/>
      <dgm:spPr/>
      <dgm:t>
        <a:bodyPr/>
        <a:lstStyle/>
        <a:p>
          <a:endParaRPr lang="en-US"/>
        </a:p>
      </dgm:t>
    </dgm:pt>
    <dgm:pt modelId="{A6EC8AED-C607-49E1-9A32-E0C05E58765E}" type="sibTrans" cxnId="{B3A0BEF2-45B5-4751-B834-310F783CADC1}">
      <dgm:prSet/>
      <dgm:spPr/>
      <dgm:t>
        <a:bodyPr/>
        <a:lstStyle/>
        <a:p>
          <a:endParaRPr lang="en-US"/>
        </a:p>
      </dgm:t>
    </dgm:pt>
    <dgm:pt modelId="{2672AEB1-517D-4A13-865F-A9C9F31189BA}">
      <dgm:prSet/>
      <dgm:spPr/>
      <dgm:t>
        <a:bodyPr/>
        <a:lstStyle/>
        <a:p>
          <a:pPr algn="justLow" rtl="1"/>
          <a:r>
            <a:rPr lang="fa-IR" dirty="0" smtClean="0">
              <a:cs typeface="B Zar" pitchFamily="2" charset="-78"/>
            </a:rPr>
            <a:t>کم‌خطرتر از پرداخت نقدی باشد.</a:t>
          </a:r>
          <a:endParaRPr lang="en-US" dirty="0">
            <a:cs typeface="B Zar" pitchFamily="2" charset="-78"/>
          </a:endParaRPr>
        </a:p>
      </dgm:t>
    </dgm:pt>
    <dgm:pt modelId="{6542CAD0-C33C-4DA8-A9A4-74007A72B6D9}" type="parTrans" cxnId="{0F5821BD-2A2D-4F6D-BCCD-465AD2F33490}">
      <dgm:prSet/>
      <dgm:spPr/>
      <dgm:t>
        <a:bodyPr/>
        <a:lstStyle/>
        <a:p>
          <a:endParaRPr lang="en-US"/>
        </a:p>
      </dgm:t>
    </dgm:pt>
    <dgm:pt modelId="{2F19BAB0-9554-4216-8FCA-224E1C2E851C}" type="sibTrans" cxnId="{0F5821BD-2A2D-4F6D-BCCD-465AD2F33490}">
      <dgm:prSet/>
      <dgm:spPr/>
      <dgm:t>
        <a:bodyPr/>
        <a:lstStyle/>
        <a:p>
          <a:endParaRPr lang="en-US"/>
        </a:p>
      </dgm:t>
    </dgm:pt>
    <dgm:pt modelId="{1E37A07F-6CB3-459B-98FC-0BCCD0B10E94}">
      <dgm:prSet/>
      <dgm:spPr/>
      <dgm:t>
        <a:bodyPr/>
        <a:lstStyle/>
        <a:p>
          <a:pPr algn="justLow" rtl="1"/>
          <a:r>
            <a:rPr lang="fa-IR" dirty="0" smtClean="0">
              <a:cs typeface="B Zar" pitchFamily="2" charset="-78"/>
            </a:rPr>
            <a:t>نیازمند اصلاح قوانین نباشد، هرچند که اصلاح مقررات  واردات-صادرات در نهایت ضروری است.</a:t>
          </a:r>
          <a:endParaRPr lang="en-US" dirty="0">
            <a:cs typeface="B Zar" pitchFamily="2" charset="-78"/>
          </a:endParaRPr>
        </a:p>
      </dgm:t>
    </dgm:pt>
    <dgm:pt modelId="{7BB2F66E-7941-4A68-B03F-4FEB5631A575}" type="parTrans" cxnId="{47208A07-763C-4AD4-9BB4-EC215AA4CB54}">
      <dgm:prSet/>
      <dgm:spPr/>
      <dgm:t>
        <a:bodyPr/>
        <a:lstStyle/>
        <a:p>
          <a:endParaRPr lang="en-US"/>
        </a:p>
      </dgm:t>
    </dgm:pt>
    <dgm:pt modelId="{F258555C-4083-4D0A-AB9E-DE0784CC2ADA}" type="sibTrans" cxnId="{47208A07-763C-4AD4-9BB4-EC215AA4CB54}">
      <dgm:prSet/>
      <dgm:spPr/>
      <dgm:t>
        <a:bodyPr/>
        <a:lstStyle/>
        <a:p>
          <a:endParaRPr lang="en-US"/>
        </a:p>
      </dgm:t>
    </dgm:pt>
    <dgm:pt modelId="{D2C95627-F712-4F09-B99B-F9AF0D9FFE45}" type="pres">
      <dgm:prSet presAssocID="{31F05AFA-CA3C-475B-8EA4-4E95934D6024}" presName="linear" presStyleCnt="0">
        <dgm:presLayoutVars>
          <dgm:dir/>
          <dgm:animLvl val="lvl"/>
          <dgm:resizeHandles val="exact"/>
        </dgm:presLayoutVars>
      </dgm:prSet>
      <dgm:spPr/>
      <dgm:t>
        <a:bodyPr/>
        <a:lstStyle/>
        <a:p>
          <a:endParaRPr lang="en-US"/>
        </a:p>
      </dgm:t>
    </dgm:pt>
    <dgm:pt modelId="{ABCBCC24-4F06-4635-9E4D-2F58C134D6E6}" type="pres">
      <dgm:prSet presAssocID="{4E179859-B70D-431B-B380-5A02F76B1EAD}" presName="parentLin" presStyleCnt="0"/>
      <dgm:spPr/>
    </dgm:pt>
    <dgm:pt modelId="{4C2F37D3-9648-45EC-8D0B-8053EE190D60}" type="pres">
      <dgm:prSet presAssocID="{4E179859-B70D-431B-B380-5A02F76B1EAD}" presName="parentLeftMargin" presStyleLbl="node1" presStyleIdx="0" presStyleCnt="1"/>
      <dgm:spPr/>
      <dgm:t>
        <a:bodyPr/>
        <a:lstStyle/>
        <a:p>
          <a:endParaRPr lang="en-US"/>
        </a:p>
      </dgm:t>
    </dgm:pt>
    <dgm:pt modelId="{7CC9D36E-7351-47B6-8A3F-0ED6984422F4}" type="pres">
      <dgm:prSet presAssocID="{4E179859-B70D-431B-B380-5A02F76B1EAD}" presName="parentText" presStyleLbl="node1" presStyleIdx="0" presStyleCnt="1">
        <dgm:presLayoutVars>
          <dgm:chMax val="0"/>
          <dgm:bulletEnabled val="1"/>
        </dgm:presLayoutVars>
      </dgm:prSet>
      <dgm:spPr/>
      <dgm:t>
        <a:bodyPr/>
        <a:lstStyle/>
        <a:p>
          <a:endParaRPr lang="en-US"/>
        </a:p>
      </dgm:t>
    </dgm:pt>
    <dgm:pt modelId="{90A8E0EF-AD13-4D9E-813A-F63EBE5E54A4}" type="pres">
      <dgm:prSet presAssocID="{4E179859-B70D-431B-B380-5A02F76B1EAD}" presName="negativeSpace" presStyleCnt="0"/>
      <dgm:spPr/>
    </dgm:pt>
    <dgm:pt modelId="{07C4EA76-F649-4631-933E-0A5FD2D2E358}" type="pres">
      <dgm:prSet presAssocID="{4E179859-B70D-431B-B380-5A02F76B1EAD}" presName="childText" presStyleLbl="conFgAcc1" presStyleIdx="0" presStyleCnt="1">
        <dgm:presLayoutVars>
          <dgm:bulletEnabled val="1"/>
        </dgm:presLayoutVars>
      </dgm:prSet>
      <dgm:spPr/>
      <dgm:t>
        <a:bodyPr/>
        <a:lstStyle/>
        <a:p>
          <a:endParaRPr lang="en-US"/>
        </a:p>
      </dgm:t>
    </dgm:pt>
  </dgm:ptLst>
  <dgm:cxnLst>
    <dgm:cxn modelId="{50ACDFBC-10FC-47C5-933E-367037D438D0}" srcId="{4E179859-B70D-431B-B380-5A02F76B1EAD}" destId="{5C6898A0-6B44-417D-8CFC-9867F806F63D}" srcOrd="0" destOrd="0" parTransId="{F0742412-5DBA-4182-81B6-8468836267C2}" sibTransId="{440B54BB-5EC1-4668-96DD-A2F7F661D3C2}"/>
    <dgm:cxn modelId="{B286ECCC-189C-4256-AC91-C61EE556F0A5}" type="presOf" srcId="{4E179859-B70D-431B-B380-5A02F76B1EAD}" destId="{7CC9D36E-7351-47B6-8A3F-0ED6984422F4}" srcOrd="1" destOrd="0" presId="urn:microsoft.com/office/officeart/2005/8/layout/list1"/>
    <dgm:cxn modelId="{5542750B-609B-48C6-B2CC-C812B6B19BEF}" type="presOf" srcId="{5C6898A0-6B44-417D-8CFC-9867F806F63D}" destId="{07C4EA76-F649-4631-933E-0A5FD2D2E358}" srcOrd="0" destOrd="0" presId="urn:microsoft.com/office/officeart/2005/8/layout/list1"/>
    <dgm:cxn modelId="{1A6F1D83-8336-4E37-8686-A4325FD4DF97}" type="presOf" srcId="{4E179859-B70D-431B-B380-5A02F76B1EAD}" destId="{4C2F37D3-9648-45EC-8D0B-8053EE190D60}" srcOrd="0" destOrd="0" presId="urn:microsoft.com/office/officeart/2005/8/layout/list1"/>
    <dgm:cxn modelId="{0F5821BD-2A2D-4F6D-BCCD-465AD2F33490}" srcId="{4E179859-B70D-431B-B380-5A02F76B1EAD}" destId="{2672AEB1-517D-4A13-865F-A9C9F31189BA}" srcOrd="2" destOrd="0" parTransId="{6542CAD0-C33C-4DA8-A9A4-74007A72B6D9}" sibTransId="{2F19BAB0-9554-4216-8FCA-224E1C2E851C}"/>
    <dgm:cxn modelId="{6669CF86-CA23-45AD-99CF-A8926C9CDFA7}" type="presOf" srcId="{31F05AFA-CA3C-475B-8EA4-4E95934D6024}" destId="{D2C95627-F712-4F09-B99B-F9AF0D9FFE45}" srcOrd="0" destOrd="0" presId="urn:microsoft.com/office/officeart/2005/8/layout/list1"/>
    <dgm:cxn modelId="{B3A0BEF2-45B5-4751-B834-310F783CADC1}" srcId="{4E179859-B70D-431B-B380-5A02F76B1EAD}" destId="{325A359C-1B2C-4590-8569-97CC0066EB0F}" srcOrd="1" destOrd="0" parTransId="{69947E57-CC43-44F2-8DFB-5F306E609307}" sibTransId="{A6EC8AED-C607-49E1-9A32-E0C05E58765E}"/>
    <dgm:cxn modelId="{5475A2A2-A8EB-48A4-922D-C816A14EBEDF}" srcId="{31F05AFA-CA3C-475B-8EA4-4E95934D6024}" destId="{4E179859-B70D-431B-B380-5A02F76B1EAD}" srcOrd="0" destOrd="0" parTransId="{3B34837B-7D2D-4B20-A213-C86B0CE7A9B9}" sibTransId="{600E82A3-2C9C-4B8C-BE1B-86C944CA2DE1}"/>
    <dgm:cxn modelId="{47208A07-763C-4AD4-9BB4-EC215AA4CB54}" srcId="{4E179859-B70D-431B-B380-5A02F76B1EAD}" destId="{1E37A07F-6CB3-459B-98FC-0BCCD0B10E94}" srcOrd="3" destOrd="0" parTransId="{7BB2F66E-7941-4A68-B03F-4FEB5631A575}" sibTransId="{F258555C-4083-4D0A-AB9E-DE0784CC2ADA}"/>
    <dgm:cxn modelId="{8F4FC50D-8B6A-4D6F-82FC-439495A9E722}" type="presOf" srcId="{2672AEB1-517D-4A13-865F-A9C9F31189BA}" destId="{07C4EA76-F649-4631-933E-0A5FD2D2E358}" srcOrd="0" destOrd="2" presId="urn:microsoft.com/office/officeart/2005/8/layout/list1"/>
    <dgm:cxn modelId="{741E3430-4A42-47D4-9C56-966CE6D37C2D}" type="presOf" srcId="{325A359C-1B2C-4590-8569-97CC0066EB0F}" destId="{07C4EA76-F649-4631-933E-0A5FD2D2E358}" srcOrd="0" destOrd="1" presId="urn:microsoft.com/office/officeart/2005/8/layout/list1"/>
    <dgm:cxn modelId="{B3835480-0745-4C0A-880C-308D2A2F910A}" type="presOf" srcId="{1E37A07F-6CB3-459B-98FC-0BCCD0B10E94}" destId="{07C4EA76-F649-4631-933E-0A5FD2D2E358}" srcOrd="0" destOrd="3" presId="urn:microsoft.com/office/officeart/2005/8/layout/list1"/>
    <dgm:cxn modelId="{13C425A5-E808-4934-98C5-3839A627D3FA}" type="presParOf" srcId="{D2C95627-F712-4F09-B99B-F9AF0D9FFE45}" destId="{ABCBCC24-4F06-4635-9E4D-2F58C134D6E6}" srcOrd="0" destOrd="0" presId="urn:microsoft.com/office/officeart/2005/8/layout/list1"/>
    <dgm:cxn modelId="{8BEA980A-50FA-4B03-8224-A2AA3D67B5CF}" type="presParOf" srcId="{ABCBCC24-4F06-4635-9E4D-2F58C134D6E6}" destId="{4C2F37D3-9648-45EC-8D0B-8053EE190D60}" srcOrd="0" destOrd="0" presId="urn:microsoft.com/office/officeart/2005/8/layout/list1"/>
    <dgm:cxn modelId="{567D9975-CE6B-4634-945F-EC7C13BA47EC}" type="presParOf" srcId="{ABCBCC24-4F06-4635-9E4D-2F58C134D6E6}" destId="{7CC9D36E-7351-47B6-8A3F-0ED6984422F4}" srcOrd="1" destOrd="0" presId="urn:microsoft.com/office/officeart/2005/8/layout/list1"/>
    <dgm:cxn modelId="{0D3884CA-AC0E-4BA4-BB4F-39A2C4E2C7E8}" type="presParOf" srcId="{D2C95627-F712-4F09-B99B-F9AF0D9FFE45}" destId="{90A8E0EF-AD13-4D9E-813A-F63EBE5E54A4}" srcOrd="1" destOrd="0" presId="urn:microsoft.com/office/officeart/2005/8/layout/list1"/>
    <dgm:cxn modelId="{7625DC3B-8699-42D6-97E4-D6AA5A0422CD}" type="presParOf" srcId="{D2C95627-F712-4F09-B99B-F9AF0D9FFE45}" destId="{07C4EA76-F649-4631-933E-0A5FD2D2E358}"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4.xml><?xml version="1.0" encoding="utf-8"?>
<dgm:dataModel xmlns:dgm="http://schemas.openxmlformats.org/drawingml/2006/diagram" xmlns:a="http://schemas.openxmlformats.org/drawingml/2006/main">
  <dgm:ptLst>
    <dgm:pt modelId="{E0A4803C-DB37-4D3A-871F-02344C925DB6}"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8ED5FB48-F4F5-47C8-BA2F-CDF6311D4A3C}">
      <dgm:prSet/>
      <dgm:spPr/>
      <dgm:t>
        <a:bodyPr/>
        <a:lstStyle/>
        <a:p>
          <a:pPr algn="ctr" rtl="1"/>
          <a:r>
            <a:rPr lang="fa-IR" dirty="0" smtClean="0">
              <a:cs typeface="B Titr" pitchFamily="2" charset="-78"/>
            </a:rPr>
            <a:t>مثال‌ها</a:t>
          </a:r>
          <a:endParaRPr lang="en-US" dirty="0">
            <a:cs typeface="B Titr" pitchFamily="2" charset="-78"/>
          </a:endParaRPr>
        </a:p>
      </dgm:t>
    </dgm:pt>
    <dgm:pt modelId="{B9F44CED-C81F-4EB4-A545-73191025E6F8}" type="parTrans" cxnId="{70A18E1A-ABAE-48E5-9336-80840C509F01}">
      <dgm:prSet/>
      <dgm:spPr/>
      <dgm:t>
        <a:bodyPr/>
        <a:lstStyle/>
        <a:p>
          <a:endParaRPr lang="en-US"/>
        </a:p>
      </dgm:t>
    </dgm:pt>
    <dgm:pt modelId="{31D06B3E-8265-4FBB-8547-3649C3FFCD11}" type="sibTrans" cxnId="{70A18E1A-ABAE-48E5-9336-80840C509F01}">
      <dgm:prSet/>
      <dgm:spPr/>
      <dgm:t>
        <a:bodyPr/>
        <a:lstStyle/>
        <a:p>
          <a:endParaRPr lang="en-US"/>
        </a:p>
      </dgm:t>
    </dgm:pt>
    <dgm:pt modelId="{44BCDFD8-BCDD-412F-A8AE-A61347B8DF92}">
      <dgm:prSet/>
      <dgm:spPr/>
      <dgm:t>
        <a:bodyPr/>
        <a:lstStyle/>
        <a:p>
          <a:pPr algn="justLow" rtl="1"/>
          <a:r>
            <a:rPr lang="fa-IR" dirty="0" smtClean="0">
              <a:cs typeface="B Zar" pitchFamily="2" charset="-78"/>
            </a:rPr>
            <a:t>صادرکننده بتواند با گشایش </a:t>
          </a:r>
          <a:r>
            <a:rPr lang="en-US" dirty="0" smtClean="0">
              <a:cs typeface="B Zar" pitchFamily="2" charset="-78"/>
            </a:rPr>
            <a:t>LC</a:t>
          </a:r>
          <a:r>
            <a:rPr lang="fa-IR" dirty="0" smtClean="0">
              <a:cs typeface="B Zar" pitchFamily="2" charset="-78"/>
            </a:rPr>
            <a:t> خریدار برای شرکت‌ تابعۀ خارجی، در داخل از امکانات تنزیل </a:t>
          </a:r>
          <a:r>
            <a:rPr lang="en-US" dirty="0" smtClean="0">
              <a:cs typeface="B Zar" pitchFamily="2" charset="-78"/>
            </a:rPr>
            <a:t>LC</a:t>
          </a:r>
          <a:r>
            <a:rPr lang="fa-IR" dirty="0" smtClean="0">
              <a:cs typeface="B Zar" pitchFamily="2" charset="-78"/>
            </a:rPr>
            <a:t> برخوردار شود.</a:t>
          </a:r>
          <a:endParaRPr lang="en-US" dirty="0">
            <a:cs typeface="B Zar" pitchFamily="2" charset="-78"/>
          </a:endParaRPr>
        </a:p>
      </dgm:t>
    </dgm:pt>
    <dgm:pt modelId="{E29E92C8-63F2-4337-A350-D8FAA9F31427}" type="parTrans" cxnId="{18A33FBC-8473-4097-8A35-44B930DD8B5B}">
      <dgm:prSet/>
      <dgm:spPr/>
      <dgm:t>
        <a:bodyPr/>
        <a:lstStyle/>
        <a:p>
          <a:endParaRPr lang="en-US"/>
        </a:p>
      </dgm:t>
    </dgm:pt>
    <dgm:pt modelId="{FCFA4FA4-5D59-450F-A337-324F92D6F7FF}" type="sibTrans" cxnId="{18A33FBC-8473-4097-8A35-44B930DD8B5B}">
      <dgm:prSet/>
      <dgm:spPr/>
      <dgm:t>
        <a:bodyPr/>
        <a:lstStyle/>
        <a:p>
          <a:endParaRPr lang="en-US"/>
        </a:p>
      </dgm:t>
    </dgm:pt>
    <dgm:pt modelId="{126DA239-4DAA-4872-A0BF-885FB827C21B}">
      <dgm:prSet/>
      <dgm:spPr/>
      <dgm:t>
        <a:bodyPr/>
        <a:lstStyle/>
        <a:p>
          <a:pPr algn="justLow" rtl="1"/>
          <a:r>
            <a:rPr lang="fa-IR" dirty="0" smtClean="0">
              <a:cs typeface="B Zar" pitchFamily="2" charset="-78"/>
            </a:rPr>
            <a:t>نمایندۀ شرکت فروشنده در ایران بتواند ترتیبی دهد که با ملاحظۀ برگ سبز، پرداخت صورت گیرد.</a:t>
          </a:r>
          <a:endParaRPr lang="en-US" dirty="0">
            <a:cs typeface="B Zar" pitchFamily="2" charset="-78"/>
          </a:endParaRPr>
        </a:p>
      </dgm:t>
    </dgm:pt>
    <dgm:pt modelId="{2E594DD3-A68E-4059-B8B3-04FD2F606AE6}" type="parTrans" cxnId="{084015A6-2BF9-46F9-A255-F77ECAFF682A}">
      <dgm:prSet/>
      <dgm:spPr/>
      <dgm:t>
        <a:bodyPr/>
        <a:lstStyle/>
        <a:p>
          <a:endParaRPr lang="en-US"/>
        </a:p>
      </dgm:t>
    </dgm:pt>
    <dgm:pt modelId="{4D32548D-D3B4-41DB-B5E1-6FDA94B7A81A}" type="sibTrans" cxnId="{084015A6-2BF9-46F9-A255-F77ECAFF682A}">
      <dgm:prSet/>
      <dgm:spPr/>
      <dgm:t>
        <a:bodyPr/>
        <a:lstStyle/>
        <a:p>
          <a:endParaRPr lang="en-US"/>
        </a:p>
      </dgm:t>
    </dgm:pt>
    <dgm:pt modelId="{39B575D9-F5E6-4187-B2F8-69CFC68345DA}" type="pres">
      <dgm:prSet presAssocID="{E0A4803C-DB37-4D3A-871F-02344C925DB6}" presName="linear" presStyleCnt="0">
        <dgm:presLayoutVars>
          <dgm:dir/>
          <dgm:animLvl val="lvl"/>
          <dgm:resizeHandles val="exact"/>
        </dgm:presLayoutVars>
      </dgm:prSet>
      <dgm:spPr/>
      <dgm:t>
        <a:bodyPr/>
        <a:lstStyle/>
        <a:p>
          <a:endParaRPr lang="en-US"/>
        </a:p>
      </dgm:t>
    </dgm:pt>
    <dgm:pt modelId="{F6FB5ABB-B9A9-42DC-AA97-BCE72EBB9E27}" type="pres">
      <dgm:prSet presAssocID="{8ED5FB48-F4F5-47C8-BA2F-CDF6311D4A3C}" presName="parentLin" presStyleCnt="0"/>
      <dgm:spPr/>
    </dgm:pt>
    <dgm:pt modelId="{B08E0811-F350-4ED0-92B1-65BDE49DDC11}" type="pres">
      <dgm:prSet presAssocID="{8ED5FB48-F4F5-47C8-BA2F-CDF6311D4A3C}" presName="parentLeftMargin" presStyleLbl="node1" presStyleIdx="0" presStyleCnt="1"/>
      <dgm:spPr/>
      <dgm:t>
        <a:bodyPr/>
        <a:lstStyle/>
        <a:p>
          <a:endParaRPr lang="en-US"/>
        </a:p>
      </dgm:t>
    </dgm:pt>
    <dgm:pt modelId="{9C54C56E-E111-4B0B-9210-B839C0F173FC}" type="pres">
      <dgm:prSet presAssocID="{8ED5FB48-F4F5-47C8-BA2F-CDF6311D4A3C}" presName="parentText" presStyleLbl="node1" presStyleIdx="0" presStyleCnt="1">
        <dgm:presLayoutVars>
          <dgm:chMax val="0"/>
          <dgm:bulletEnabled val="1"/>
        </dgm:presLayoutVars>
      </dgm:prSet>
      <dgm:spPr/>
      <dgm:t>
        <a:bodyPr/>
        <a:lstStyle/>
        <a:p>
          <a:endParaRPr lang="en-US"/>
        </a:p>
      </dgm:t>
    </dgm:pt>
    <dgm:pt modelId="{423063B6-621C-4DE2-8C92-D87E1459ED4A}" type="pres">
      <dgm:prSet presAssocID="{8ED5FB48-F4F5-47C8-BA2F-CDF6311D4A3C}" presName="negativeSpace" presStyleCnt="0"/>
      <dgm:spPr/>
    </dgm:pt>
    <dgm:pt modelId="{BE6CC43D-6190-481D-86C3-8C862B9120E3}" type="pres">
      <dgm:prSet presAssocID="{8ED5FB48-F4F5-47C8-BA2F-CDF6311D4A3C}" presName="childText" presStyleLbl="conFgAcc1" presStyleIdx="0" presStyleCnt="1">
        <dgm:presLayoutVars>
          <dgm:bulletEnabled val="1"/>
        </dgm:presLayoutVars>
      </dgm:prSet>
      <dgm:spPr/>
      <dgm:t>
        <a:bodyPr/>
        <a:lstStyle/>
        <a:p>
          <a:endParaRPr lang="en-US"/>
        </a:p>
      </dgm:t>
    </dgm:pt>
  </dgm:ptLst>
  <dgm:cxnLst>
    <dgm:cxn modelId="{43D973DB-62D4-4A6D-83FA-07F3E623AF6B}" type="presOf" srcId="{8ED5FB48-F4F5-47C8-BA2F-CDF6311D4A3C}" destId="{B08E0811-F350-4ED0-92B1-65BDE49DDC11}" srcOrd="0" destOrd="0" presId="urn:microsoft.com/office/officeart/2005/8/layout/list1"/>
    <dgm:cxn modelId="{4C8D4109-59E0-4A7C-9594-70AA88046D61}" type="presOf" srcId="{8ED5FB48-F4F5-47C8-BA2F-CDF6311D4A3C}" destId="{9C54C56E-E111-4B0B-9210-B839C0F173FC}" srcOrd="1" destOrd="0" presId="urn:microsoft.com/office/officeart/2005/8/layout/list1"/>
    <dgm:cxn modelId="{35323E03-E861-4DC4-A43A-854368E77B80}" type="presOf" srcId="{126DA239-4DAA-4872-A0BF-885FB827C21B}" destId="{BE6CC43D-6190-481D-86C3-8C862B9120E3}" srcOrd="0" destOrd="1" presId="urn:microsoft.com/office/officeart/2005/8/layout/list1"/>
    <dgm:cxn modelId="{15443E1B-8A23-4AD1-BC46-C8F03DB5E558}" type="presOf" srcId="{44BCDFD8-BCDD-412F-A8AE-A61347B8DF92}" destId="{BE6CC43D-6190-481D-86C3-8C862B9120E3}" srcOrd="0" destOrd="0" presId="urn:microsoft.com/office/officeart/2005/8/layout/list1"/>
    <dgm:cxn modelId="{70A18E1A-ABAE-48E5-9336-80840C509F01}" srcId="{E0A4803C-DB37-4D3A-871F-02344C925DB6}" destId="{8ED5FB48-F4F5-47C8-BA2F-CDF6311D4A3C}" srcOrd="0" destOrd="0" parTransId="{B9F44CED-C81F-4EB4-A545-73191025E6F8}" sibTransId="{31D06B3E-8265-4FBB-8547-3649C3FFCD11}"/>
    <dgm:cxn modelId="{77D2E140-B778-4551-803B-ABBD99F190D0}" type="presOf" srcId="{E0A4803C-DB37-4D3A-871F-02344C925DB6}" destId="{39B575D9-F5E6-4187-B2F8-69CFC68345DA}" srcOrd="0" destOrd="0" presId="urn:microsoft.com/office/officeart/2005/8/layout/list1"/>
    <dgm:cxn modelId="{18A33FBC-8473-4097-8A35-44B930DD8B5B}" srcId="{8ED5FB48-F4F5-47C8-BA2F-CDF6311D4A3C}" destId="{44BCDFD8-BCDD-412F-A8AE-A61347B8DF92}" srcOrd="0" destOrd="0" parTransId="{E29E92C8-63F2-4337-A350-D8FAA9F31427}" sibTransId="{FCFA4FA4-5D59-450F-A337-324F92D6F7FF}"/>
    <dgm:cxn modelId="{084015A6-2BF9-46F9-A255-F77ECAFF682A}" srcId="{8ED5FB48-F4F5-47C8-BA2F-CDF6311D4A3C}" destId="{126DA239-4DAA-4872-A0BF-885FB827C21B}" srcOrd="1" destOrd="0" parTransId="{2E594DD3-A68E-4059-B8B3-04FD2F606AE6}" sibTransId="{4D32548D-D3B4-41DB-B5E1-6FDA94B7A81A}"/>
    <dgm:cxn modelId="{ED7E656D-B984-4027-BE20-2DD1037ADD63}" type="presParOf" srcId="{39B575D9-F5E6-4187-B2F8-69CFC68345DA}" destId="{F6FB5ABB-B9A9-42DC-AA97-BCE72EBB9E27}" srcOrd="0" destOrd="0" presId="urn:microsoft.com/office/officeart/2005/8/layout/list1"/>
    <dgm:cxn modelId="{782064DD-00A0-4998-881F-34310E92BF47}" type="presParOf" srcId="{F6FB5ABB-B9A9-42DC-AA97-BCE72EBB9E27}" destId="{B08E0811-F350-4ED0-92B1-65BDE49DDC11}" srcOrd="0" destOrd="0" presId="urn:microsoft.com/office/officeart/2005/8/layout/list1"/>
    <dgm:cxn modelId="{95EEBF24-CA04-4FC2-8243-7735955AA3D5}" type="presParOf" srcId="{F6FB5ABB-B9A9-42DC-AA97-BCE72EBB9E27}" destId="{9C54C56E-E111-4B0B-9210-B839C0F173FC}" srcOrd="1" destOrd="0" presId="urn:microsoft.com/office/officeart/2005/8/layout/list1"/>
    <dgm:cxn modelId="{351D33AF-0FF5-405D-8A3B-73A8D5EE0BF1}" type="presParOf" srcId="{39B575D9-F5E6-4187-B2F8-69CFC68345DA}" destId="{423063B6-621C-4DE2-8C92-D87E1459ED4A}" srcOrd="1" destOrd="0" presId="urn:microsoft.com/office/officeart/2005/8/layout/list1"/>
    <dgm:cxn modelId="{7AF3F313-EEB3-48CB-B025-3402FF23FC7E}" type="presParOf" srcId="{39B575D9-F5E6-4187-B2F8-69CFC68345DA}" destId="{BE6CC43D-6190-481D-86C3-8C862B9120E3}"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5.xml><?xml version="1.0" encoding="utf-8"?>
<dgm:dataModel xmlns:dgm="http://schemas.openxmlformats.org/drawingml/2006/diagram" xmlns:a="http://schemas.openxmlformats.org/drawingml/2006/main">
  <dgm:ptLst>
    <dgm:pt modelId="{BB2A9364-0490-40BA-8E57-FA755FD11293}"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969E77EC-D8DE-42D7-88C1-B95E9AC05085}">
      <dgm:prSet/>
      <dgm:spPr/>
      <dgm:t>
        <a:bodyPr/>
        <a:lstStyle/>
        <a:p>
          <a:pPr algn="ctr" rtl="1"/>
          <a:r>
            <a:rPr lang="fa-IR" dirty="0" smtClean="0">
              <a:cs typeface="B Titr" pitchFamily="2" charset="-78"/>
            </a:rPr>
            <a:t>مثال‌ها</a:t>
          </a:r>
          <a:endParaRPr lang="en-US" dirty="0">
            <a:cs typeface="B Titr" pitchFamily="2" charset="-78"/>
          </a:endParaRPr>
        </a:p>
      </dgm:t>
    </dgm:pt>
    <dgm:pt modelId="{FB4BB9BE-23FD-493F-A8C7-B5A64DD511B2}" type="parTrans" cxnId="{56158860-ACB5-4E0B-9F5E-4F3BE54FA4F3}">
      <dgm:prSet/>
      <dgm:spPr/>
      <dgm:t>
        <a:bodyPr/>
        <a:lstStyle/>
        <a:p>
          <a:endParaRPr lang="en-US"/>
        </a:p>
      </dgm:t>
    </dgm:pt>
    <dgm:pt modelId="{3E51140C-F756-4A2F-8514-58FE524EE24B}" type="sibTrans" cxnId="{56158860-ACB5-4E0B-9F5E-4F3BE54FA4F3}">
      <dgm:prSet/>
      <dgm:spPr/>
      <dgm:t>
        <a:bodyPr/>
        <a:lstStyle/>
        <a:p>
          <a:endParaRPr lang="en-US"/>
        </a:p>
      </dgm:t>
    </dgm:pt>
    <dgm:pt modelId="{71F43B61-5A2E-403F-8245-F315B53E3D5B}">
      <dgm:prSet/>
      <dgm:spPr/>
      <dgm:t>
        <a:bodyPr/>
        <a:lstStyle/>
        <a:p>
          <a:pPr algn="justLow" rtl="1"/>
          <a:r>
            <a:rPr lang="fa-IR" dirty="0" smtClean="0">
              <a:cs typeface="B Zar" pitchFamily="2" charset="-78"/>
            </a:rPr>
            <a:t>ارتباط صادرکنندۀ دارندۀ ارز در خارج با واردکنندۀ نیازمند به ارز (نقش حساب امانی)</a:t>
          </a:r>
          <a:endParaRPr lang="en-US" dirty="0">
            <a:cs typeface="B Zar" pitchFamily="2" charset="-78"/>
          </a:endParaRPr>
        </a:p>
      </dgm:t>
    </dgm:pt>
    <dgm:pt modelId="{901C0E65-727E-477B-B743-9CCC65A4BBA1}" type="parTrans" cxnId="{86E612C6-E4F2-42B7-A5FC-DEF6DEB8BF54}">
      <dgm:prSet/>
      <dgm:spPr/>
      <dgm:t>
        <a:bodyPr/>
        <a:lstStyle/>
        <a:p>
          <a:endParaRPr lang="en-US"/>
        </a:p>
      </dgm:t>
    </dgm:pt>
    <dgm:pt modelId="{93CF2403-8DD2-47D3-9967-BA021D5EE6DE}" type="sibTrans" cxnId="{86E612C6-E4F2-42B7-A5FC-DEF6DEB8BF54}">
      <dgm:prSet/>
      <dgm:spPr/>
      <dgm:t>
        <a:bodyPr/>
        <a:lstStyle/>
        <a:p>
          <a:endParaRPr lang="en-US"/>
        </a:p>
      </dgm:t>
    </dgm:pt>
    <dgm:pt modelId="{4466D369-D8BD-4132-8628-73BFD974EB1C}">
      <dgm:prSet/>
      <dgm:spPr/>
      <dgm:t>
        <a:bodyPr/>
        <a:lstStyle/>
        <a:p>
          <a:pPr algn="justLow" rtl="1"/>
          <a:r>
            <a:rPr lang="fa-IR" dirty="0" smtClean="0">
              <a:cs typeface="B Zar" pitchFamily="2" charset="-78"/>
            </a:rPr>
            <a:t>اعتبار اسنادی داخلی برای موردی که دو طرف معامله در ایران نماینده دارند</a:t>
          </a:r>
          <a:endParaRPr lang="en-US" dirty="0">
            <a:cs typeface="B Zar" pitchFamily="2" charset="-78"/>
          </a:endParaRPr>
        </a:p>
      </dgm:t>
    </dgm:pt>
    <dgm:pt modelId="{89E5B46C-B1C6-4F21-9910-AD793F172834}" type="parTrans" cxnId="{91EC99DA-7809-45FB-904A-9C4BC9DD764F}">
      <dgm:prSet/>
      <dgm:spPr/>
      <dgm:t>
        <a:bodyPr/>
        <a:lstStyle/>
        <a:p>
          <a:endParaRPr lang="en-US"/>
        </a:p>
      </dgm:t>
    </dgm:pt>
    <dgm:pt modelId="{E02D925A-B70F-445E-98B9-FDB0EB96D08A}" type="sibTrans" cxnId="{91EC99DA-7809-45FB-904A-9C4BC9DD764F}">
      <dgm:prSet/>
      <dgm:spPr/>
      <dgm:t>
        <a:bodyPr/>
        <a:lstStyle/>
        <a:p>
          <a:endParaRPr lang="en-US"/>
        </a:p>
      </dgm:t>
    </dgm:pt>
    <dgm:pt modelId="{0E326EA9-43D8-4BBF-B03F-7BEDEB1AF28A}" type="pres">
      <dgm:prSet presAssocID="{BB2A9364-0490-40BA-8E57-FA755FD11293}" presName="linear" presStyleCnt="0">
        <dgm:presLayoutVars>
          <dgm:dir/>
          <dgm:animLvl val="lvl"/>
          <dgm:resizeHandles val="exact"/>
        </dgm:presLayoutVars>
      </dgm:prSet>
      <dgm:spPr/>
      <dgm:t>
        <a:bodyPr/>
        <a:lstStyle/>
        <a:p>
          <a:endParaRPr lang="en-US"/>
        </a:p>
      </dgm:t>
    </dgm:pt>
    <dgm:pt modelId="{A211E4B0-9057-4D1C-A0FF-3CDEA455FF0A}" type="pres">
      <dgm:prSet presAssocID="{969E77EC-D8DE-42D7-88C1-B95E9AC05085}" presName="parentLin" presStyleCnt="0"/>
      <dgm:spPr/>
    </dgm:pt>
    <dgm:pt modelId="{97B0B7F0-736E-4F0D-8523-2F0985B57F87}" type="pres">
      <dgm:prSet presAssocID="{969E77EC-D8DE-42D7-88C1-B95E9AC05085}" presName="parentLeftMargin" presStyleLbl="node1" presStyleIdx="0" presStyleCnt="1"/>
      <dgm:spPr/>
      <dgm:t>
        <a:bodyPr/>
        <a:lstStyle/>
        <a:p>
          <a:endParaRPr lang="en-US"/>
        </a:p>
      </dgm:t>
    </dgm:pt>
    <dgm:pt modelId="{0D50F7A2-4390-4673-B9C1-F6C68A0E3776}" type="pres">
      <dgm:prSet presAssocID="{969E77EC-D8DE-42D7-88C1-B95E9AC05085}" presName="parentText" presStyleLbl="node1" presStyleIdx="0" presStyleCnt="1">
        <dgm:presLayoutVars>
          <dgm:chMax val="0"/>
          <dgm:bulletEnabled val="1"/>
        </dgm:presLayoutVars>
      </dgm:prSet>
      <dgm:spPr/>
      <dgm:t>
        <a:bodyPr/>
        <a:lstStyle/>
        <a:p>
          <a:endParaRPr lang="en-US"/>
        </a:p>
      </dgm:t>
    </dgm:pt>
    <dgm:pt modelId="{DB1A73BA-A8B5-4FC6-BA91-180506DF56FC}" type="pres">
      <dgm:prSet presAssocID="{969E77EC-D8DE-42D7-88C1-B95E9AC05085}" presName="negativeSpace" presStyleCnt="0"/>
      <dgm:spPr/>
    </dgm:pt>
    <dgm:pt modelId="{A3A8E252-8BCB-4365-8F2F-5FADB190CDB2}" type="pres">
      <dgm:prSet presAssocID="{969E77EC-D8DE-42D7-88C1-B95E9AC05085}" presName="childText" presStyleLbl="conFgAcc1" presStyleIdx="0" presStyleCnt="1">
        <dgm:presLayoutVars>
          <dgm:bulletEnabled val="1"/>
        </dgm:presLayoutVars>
      </dgm:prSet>
      <dgm:spPr/>
      <dgm:t>
        <a:bodyPr/>
        <a:lstStyle/>
        <a:p>
          <a:endParaRPr lang="en-US"/>
        </a:p>
      </dgm:t>
    </dgm:pt>
  </dgm:ptLst>
  <dgm:cxnLst>
    <dgm:cxn modelId="{E0B25570-EAE5-4D6B-94D4-5A72DB67F938}" type="presOf" srcId="{71F43B61-5A2E-403F-8245-F315B53E3D5B}" destId="{A3A8E252-8BCB-4365-8F2F-5FADB190CDB2}" srcOrd="0" destOrd="0" presId="urn:microsoft.com/office/officeart/2005/8/layout/list1"/>
    <dgm:cxn modelId="{CE17A329-09FE-480A-9157-B110CF0AC937}" type="presOf" srcId="{969E77EC-D8DE-42D7-88C1-B95E9AC05085}" destId="{97B0B7F0-736E-4F0D-8523-2F0985B57F87}" srcOrd="0" destOrd="0" presId="urn:microsoft.com/office/officeart/2005/8/layout/list1"/>
    <dgm:cxn modelId="{56158860-ACB5-4E0B-9F5E-4F3BE54FA4F3}" srcId="{BB2A9364-0490-40BA-8E57-FA755FD11293}" destId="{969E77EC-D8DE-42D7-88C1-B95E9AC05085}" srcOrd="0" destOrd="0" parTransId="{FB4BB9BE-23FD-493F-A8C7-B5A64DD511B2}" sibTransId="{3E51140C-F756-4A2F-8514-58FE524EE24B}"/>
    <dgm:cxn modelId="{86E612C6-E4F2-42B7-A5FC-DEF6DEB8BF54}" srcId="{969E77EC-D8DE-42D7-88C1-B95E9AC05085}" destId="{71F43B61-5A2E-403F-8245-F315B53E3D5B}" srcOrd="0" destOrd="0" parTransId="{901C0E65-727E-477B-B743-9CCC65A4BBA1}" sibTransId="{93CF2403-8DD2-47D3-9967-BA021D5EE6DE}"/>
    <dgm:cxn modelId="{18B0DC3D-0CDB-49FF-908C-5D25E440E89E}" type="presOf" srcId="{969E77EC-D8DE-42D7-88C1-B95E9AC05085}" destId="{0D50F7A2-4390-4673-B9C1-F6C68A0E3776}" srcOrd="1" destOrd="0" presId="urn:microsoft.com/office/officeart/2005/8/layout/list1"/>
    <dgm:cxn modelId="{91EC99DA-7809-45FB-904A-9C4BC9DD764F}" srcId="{969E77EC-D8DE-42D7-88C1-B95E9AC05085}" destId="{4466D369-D8BD-4132-8628-73BFD974EB1C}" srcOrd="1" destOrd="0" parTransId="{89E5B46C-B1C6-4F21-9910-AD793F172834}" sibTransId="{E02D925A-B70F-445E-98B9-FDB0EB96D08A}"/>
    <dgm:cxn modelId="{5338B4ED-DC73-4E4E-83A6-15BDE23E5426}" type="presOf" srcId="{4466D369-D8BD-4132-8628-73BFD974EB1C}" destId="{A3A8E252-8BCB-4365-8F2F-5FADB190CDB2}" srcOrd="0" destOrd="1" presId="urn:microsoft.com/office/officeart/2005/8/layout/list1"/>
    <dgm:cxn modelId="{C6DE68E7-B5BD-47BA-9368-7C5FEDE44A01}" type="presOf" srcId="{BB2A9364-0490-40BA-8E57-FA755FD11293}" destId="{0E326EA9-43D8-4BBF-B03F-7BEDEB1AF28A}" srcOrd="0" destOrd="0" presId="urn:microsoft.com/office/officeart/2005/8/layout/list1"/>
    <dgm:cxn modelId="{08046033-E28E-4050-8725-CB8B83C81D7F}" type="presParOf" srcId="{0E326EA9-43D8-4BBF-B03F-7BEDEB1AF28A}" destId="{A211E4B0-9057-4D1C-A0FF-3CDEA455FF0A}" srcOrd="0" destOrd="0" presId="urn:microsoft.com/office/officeart/2005/8/layout/list1"/>
    <dgm:cxn modelId="{C70D31F6-D3FE-4D65-8F6E-A2CDAC4ACB4E}" type="presParOf" srcId="{A211E4B0-9057-4D1C-A0FF-3CDEA455FF0A}" destId="{97B0B7F0-736E-4F0D-8523-2F0985B57F87}" srcOrd="0" destOrd="0" presId="urn:microsoft.com/office/officeart/2005/8/layout/list1"/>
    <dgm:cxn modelId="{CD193E4F-219D-46D2-956F-A75FF9769BFD}" type="presParOf" srcId="{A211E4B0-9057-4D1C-A0FF-3CDEA455FF0A}" destId="{0D50F7A2-4390-4673-B9C1-F6C68A0E3776}" srcOrd="1" destOrd="0" presId="urn:microsoft.com/office/officeart/2005/8/layout/list1"/>
    <dgm:cxn modelId="{1008148C-DFF2-4318-A15B-BC230A31E0F7}" type="presParOf" srcId="{0E326EA9-43D8-4BBF-B03F-7BEDEB1AF28A}" destId="{DB1A73BA-A8B5-4FC6-BA91-180506DF56FC}" srcOrd="1" destOrd="0" presId="urn:microsoft.com/office/officeart/2005/8/layout/list1"/>
    <dgm:cxn modelId="{695B1F16-17E8-40E8-9D03-DBEF87C0B5DD}" type="presParOf" srcId="{0E326EA9-43D8-4BBF-B03F-7BEDEB1AF28A}" destId="{A3A8E252-8BCB-4365-8F2F-5FADB190CDB2}"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6.xml><?xml version="1.0" encoding="utf-8"?>
<dgm:dataModel xmlns:dgm="http://schemas.openxmlformats.org/drawingml/2006/diagram" xmlns:a="http://schemas.openxmlformats.org/drawingml/2006/main">
  <dgm:ptLst>
    <dgm:pt modelId="{38D17FAA-CF5D-4535-A4F8-B2BD0E4C5F1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D25D2035-E93E-44C9-8752-92DF19241A33}">
      <dgm:prSet/>
      <dgm:spPr/>
      <dgm:t>
        <a:bodyPr/>
        <a:lstStyle/>
        <a:p>
          <a:pPr algn="ctr" rtl="1"/>
          <a:r>
            <a:rPr lang="fa-IR" dirty="0" smtClean="0">
              <a:cs typeface="B Titr" pitchFamily="2" charset="-78"/>
            </a:rPr>
            <a:t>مثال‌ها</a:t>
          </a:r>
          <a:endParaRPr lang="en-US" dirty="0">
            <a:cs typeface="B Titr" pitchFamily="2" charset="-78"/>
          </a:endParaRPr>
        </a:p>
      </dgm:t>
    </dgm:pt>
    <dgm:pt modelId="{82FE5328-B724-4473-811B-4CBA81D39F79}" type="parTrans" cxnId="{A7B2F8FF-1667-4D4D-A24D-3C23D6555D20}">
      <dgm:prSet/>
      <dgm:spPr/>
      <dgm:t>
        <a:bodyPr/>
        <a:lstStyle/>
        <a:p>
          <a:endParaRPr lang="en-US"/>
        </a:p>
      </dgm:t>
    </dgm:pt>
    <dgm:pt modelId="{F91E7764-EE03-4F38-8149-65E8CDF1FF8B}" type="sibTrans" cxnId="{A7B2F8FF-1667-4D4D-A24D-3C23D6555D20}">
      <dgm:prSet/>
      <dgm:spPr/>
      <dgm:t>
        <a:bodyPr/>
        <a:lstStyle/>
        <a:p>
          <a:endParaRPr lang="en-US"/>
        </a:p>
      </dgm:t>
    </dgm:pt>
    <dgm:pt modelId="{18243F20-4759-4ECA-839A-86A8F85EC5B1}">
      <dgm:prSet/>
      <dgm:spPr/>
      <dgm:t>
        <a:bodyPr/>
        <a:lstStyle/>
        <a:p>
          <a:pPr algn="justLow" rtl="1"/>
          <a:r>
            <a:rPr lang="fa-IR" dirty="0" smtClean="0">
              <a:cs typeface="B Zar" pitchFamily="2" charset="-78"/>
            </a:rPr>
            <a:t>اعتبار اسنادی ریالی با تعهد تبدیل ارز برای کشورهای همسایه (امارات و ترکیه)</a:t>
          </a:r>
          <a:endParaRPr lang="en-US" dirty="0">
            <a:cs typeface="B Zar" pitchFamily="2" charset="-78"/>
          </a:endParaRPr>
        </a:p>
      </dgm:t>
    </dgm:pt>
    <dgm:pt modelId="{3F4F1726-4050-41F8-AB2F-AA8245532F0A}" type="parTrans" cxnId="{9A7D9C27-3FFE-442C-9C29-6D8B006743E4}">
      <dgm:prSet/>
      <dgm:spPr/>
      <dgm:t>
        <a:bodyPr/>
        <a:lstStyle/>
        <a:p>
          <a:endParaRPr lang="en-US"/>
        </a:p>
      </dgm:t>
    </dgm:pt>
    <dgm:pt modelId="{13FDD463-3935-4043-AFE7-27DBA5E7E291}" type="sibTrans" cxnId="{9A7D9C27-3FFE-442C-9C29-6D8B006743E4}">
      <dgm:prSet/>
      <dgm:spPr/>
      <dgm:t>
        <a:bodyPr/>
        <a:lstStyle/>
        <a:p>
          <a:endParaRPr lang="en-US"/>
        </a:p>
      </dgm:t>
    </dgm:pt>
    <dgm:pt modelId="{FC599F94-6280-4976-B358-773216F9FE60}">
      <dgm:prSet/>
      <dgm:spPr/>
      <dgm:t>
        <a:bodyPr/>
        <a:lstStyle/>
        <a:p>
          <a:pPr algn="justLow" rtl="1"/>
          <a:r>
            <a:rPr lang="fa-IR" dirty="0" smtClean="0">
              <a:cs typeface="B Zar" pitchFamily="2" charset="-78"/>
            </a:rPr>
            <a:t>پرداخت ارزی به اعتبار اسنادی دریافتی صادرکنندگانی که حاشیۀ سود محدود دارند.</a:t>
          </a:r>
          <a:endParaRPr lang="en-US" dirty="0">
            <a:cs typeface="B Zar" pitchFamily="2" charset="-78"/>
          </a:endParaRPr>
        </a:p>
      </dgm:t>
    </dgm:pt>
    <dgm:pt modelId="{676BEF11-2378-45CB-9811-A2C0AEF02DB4}" type="parTrans" cxnId="{DFB79EF3-7C80-445C-820A-3B20428964AF}">
      <dgm:prSet/>
      <dgm:spPr/>
      <dgm:t>
        <a:bodyPr/>
        <a:lstStyle/>
        <a:p>
          <a:endParaRPr lang="en-US"/>
        </a:p>
      </dgm:t>
    </dgm:pt>
    <dgm:pt modelId="{02E66C2B-EEEF-47E2-AD61-4601D2F86BCA}" type="sibTrans" cxnId="{DFB79EF3-7C80-445C-820A-3B20428964AF}">
      <dgm:prSet/>
      <dgm:spPr/>
      <dgm:t>
        <a:bodyPr/>
        <a:lstStyle/>
        <a:p>
          <a:endParaRPr lang="en-US"/>
        </a:p>
      </dgm:t>
    </dgm:pt>
    <dgm:pt modelId="{5DB2DFB0-A365-4E4C-BFF5-DEC79E640A02}" type="pres">
      <dgm:prSet presAssocID="{38D17FAA-CF5D-4535-A4F8-B2BD0E4C5F1C}" presName="linear" presStyleCnt="0">
        <dgm:presLayoutVars>
          <dgm:dir/>
          <dgm:animLvl val="lvl"/>
          <dgm:resizeHandles val="exact"/>
        </dgm:presLayoutVars>
      </dgm:prSet>
      <dgm:spPr/>
      <dgm:t>
        <a:bodyPr/>
        <a:lstStyle/>
        <a:p>
          <a:endParaRPr lang="en-US"/>
        </a:p>
      </dgm:t>
    </dgm:pt>
    <dgm:pt modelId="{FD57FF2A-8928-4DFE-ACB0-1E7B443C5C3E}" type="pres">
      <dgm:prSet presAssocID="{D25D2035-E93E-44C9-8752-92DF19241A33}" presName="parentLin" presStyleCnt="0"/>
      <dgm:spPr/>
    </dgm:pt>
    <dgm:pt modelId="{AE41652C-6617-4A66-8662-D4B379591387}" type="pres">
      <dgm:prSet presAssocID="{D25D2035-E93E-44C9-8752-92DF19241A33}" presName="parentLeftMargin" presStyleLbl="node1" presStyleIdx="0" presStyleCnt="1"/>
      <dgm:spPr/>
      <dgm:t>
        <a:bodyPr/>
        <a:lstStyle/>
        <a:p>
          <a:endParaRPr lang="en-US"/>
        </a:p>
      </dgm:t>
    </dgm:pt>
    <dgm:pt modelId="{2FE53398-3654-414D-AB62-F624EEFF8A43}" type="pres">
      <dgm:prSet presAssocID="{D25D2035-E93E-44C9-8752-92DF19241A33}" presName="parentText" presStyleLbl="node1" presStyleIdx="0" presStyleCnt="1">
        <dgm:presLayoutVars>
          <dgm:chMax val="0"/>
          <dgm:bulletEnabled val="1"/>
        </dgm:presLayoutVars>
      </dgm:prSet>
      <dgm:spPr/>
      <dgm:t>
        <a:bodyPr/>
        <a:lstStyle/>
        <a:p>
          <a:endParaRPr lang="en-US"/>
        </a:p>
      </dgm:t>
    </dgm:pt>
    <dgm:pt modelId="{828A19A4-2B5F-4101-BB5B-515C2330C76D}" type="pres">
      <dgm:prSet presAssocID="{D25D2035-E93E-44C9-8752-92DF19241A33}" presName="negativeSpace" presStyleCnt="0"/>
      <dgm:spPr/>
    </dgm:pt>
    <dgm:pt modelId="{E4014F4A-75AD-4E7A-BC17-7B19159F3DD1}" type="pres">
      <dgm:prSet presAssocID="{D25D2035-E93E-44C9-8752-92DF19241A33}" presName="childText" presStyleLbl="conFgAcc1" presStyleIdx="0" presStyleCnt="1">
        <dgm:presLayoutVars>
          <dgm:bulletEnabled val="1"/>
        </dgm:presLayoutVars>
      </dgm:prSet>
      <dgm:spPr/>
      <dgm:t>
        <a:bodyPr/>
        <a:lstStyle/>
        <a:p>
          <a:endParaRPr lang="en-US"/>
        </a:p>
      </dgm:t>
    </dgm:pt>
  </dgm:ptLst>
  <dgm:cxnLst>
    <dgm:cxn modelId="{ACD10F35-8614-432C-92C9-23FD4082ED74}" type="presOf" srcId="{D25D2035-E93E-44C9-8752-92DF19241A33}" destId="{2FE53398-3654-414D-AB62-F624EEFF8A43}" srcOrd="1" destOrd="0" presId="urn:microsoft.com/office/officeart/2005/8/layout/list1"/>
    <dgm:cxn modelId="{16E1F2C1-B8C3-4503-AA17-2FE4609F0501}" type="presOf" srcId="{D25D2035-E93E-44C9-8752-92DF19241A33}" destId="{AE41652C-6617-4A66-8662-D4B379591387}" srcOrd="0" destOrd="0" presId="urn:microsoft.com/office/officeart/2005/8/layout/list1"/>
    <dgm:cxn modelId="{9A7D9C27-3FFE-442C-9C29-6D8B006743E4}" srcId="{D25D2035-E93E-44C9-8752-92DF19241A33}" destId="{18243F20-4759-4ECA-839A-86A8F85EC5B1}" srcOrd="0" destOrd="0" parTransId="{3F4F1726-4050-41F8-AB2F-AA8245532F0A}" sibTransId="{13FDD463-3935-4043-AFE7-27DBA5E7E291}"/>
    <dgm:cxn modelId="{A7B2F8FF-1667-4D4D-A24D-3C23D6555D20}" srcId="{38D17FAA-CF5D-4535-A4F8-B2BD0E4C5F1C}" destId="{D25D2035-E93E-44C9-8752-92DF19241A33}" srcOrd="0" destOrd="0" parTransId="{82FE5328-B724-4473-811B-4CBA81D39F79}" sibTransId="{F91E7764-EE03-4F38-8149-65E8CDF1FF8B}"/>
    <dgm:cxn modelId="{621938D0-B752-407E-B2D7-871AB53679B1}" type="presOf" srcId="{18243F20-4759-4ECA-839A-86A8F85EC5B1}" destId="{E4014F4A-75AD-4E7A-BC17-7B19159F3DD1}" srcOrd="0" destOrd="0" presId="urn:microsoft.com/office/officeart/2005/8/layout/list1"/>
    <dgm:cxn modelId="{DFB79EF3-7C80-445C-820A-3B20428964AF}" srcId="{D25D2035-E93E-44C9-8752-92DF19241A33}" destId="{FC599F94-6280-4976-B358-773216F9FE60}" srcOrd="1" destOrd="0" parTransId="{676BEF11-2378-45CB-9811-A2C0AEF02DB4}" sibTransId="{02E66C2B-EEEF-47E2-AD61-4601D2F86BCA}"/>
    <dgm:cxn modelId="{22CA0D62-8558-4D79-B640-6E0A7D5FF2CC}" type="presOf" srcId="{38D17FAA-CF5D-4535-A4F8-B2BD0E4C5F1C}" destId="{5DB2DFB0-A365-4E4C-BFF5-DEC79E640A02}" srcOrd="0" destOrd="0" presId="urn:microsoft.com/office/officeart/2005/8/layout/list1"/>
    <dgm:cxn modelId="{136D3108-343D-4583-A77E-D305BF69B265}" type="presOf" srcId="{FC599F94-6280-4976-B358-773216F9FE60}" destId="{E4014F4A-75AD-4E7A-BC17-7B19159F3DD1}" srcOrd="0" destOrd="1" presId="urn:microsoft.com/office/officeart/2005/8/layout/list1"/>
    <dgm:cxn modelId="{8F591132-32AE-4B49-84C8-6C9A891E4592}" type="presParOf" srcId="{5DB2DFB0-A365-4E4C-BFF5-DEC79E640A02}" destId="{FD57FF2A-8928-4DFE-ACB0-1E7B443C5C3E}" srcOrd="0" destOrd="0" presId="urn:microsoft.com/office/officeart/2005/8/layout/list1"/>
    <dgm:cxn modelId="{DCE20DE4-7FD7-4EBF-8098-D47CC6F8E18F}" type="presParOf" srcId="{FD57FF2A-8928-4DFE-ACB0-1E7B443C5C3E}" destId="{AE41652C-6617-4A66-8662-D4B379591387}" srcOrd="0" destOrd="0" presId="urn:microsoft.com/office/officeart/2005/8/layout/list1"/>
    <dgm:cxn modelId="{10414EE4-F077-4EBA-8473-F71B5E12E73E}" type="presParOf" srcId="{FD57FF2A-8928-4DFE-ACB0-1E7B443C5C3E}" destId="{2FE53398-3654-414D-AB62-F624EEFF8A43}" srcOrd="1" destOrd="0" presId="urn:microsoft.com/office/officeart/2005/8/layout/list1"/>
    <dgm:cxn modelId="{075000BE-57C3-40DD-9050-9F5D24D668E7}" type="presParOf" srcId="{5DB2DFB0-A365-4E4C-BFF5-DEC79E640A02}" destId="{828A19A4-2B5F-4101-BB5B-515C2330C76D}" srcOrd="1" destOrd="0" presId="urn:microsoft.com/office/officeart/2005/8/layout/list1"/>
    <dgm:cxn modelId="{D8E4205F-0CD5-412F-9EB4-8EB4A086DD94}" type="presParOf" srcId="{5DB2DFB0-A365-4E4C-BFF5-DEC79E640A02}" destId="{E4014F4A-75AD-4E7A-BC17-7B19159F3DD1}"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912A860-2EE4-4582-846B-A19676737BF2}"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5BA09F37-DABF-4F0A-980D-2BBF6884143E}">
      <dgm:prSet/>
      <dgm:spPr/>
      <dgm:t>
        <a:bodyPr/>
        <a:lstStyle/>
        <a:p>
          <a:pPr algn="ctr" rtl="1"/>
          <a:r>
            <a:rPr lang="fa-IR" dirty="0" smtClean="0">
              <a:cs typeface="B Zar" pitchFamily="2" charset="-78"/>
            </a:rPr>
            <a:t>سپرده‌پذیر</a:t>
          </a:r>
          <a:endParaRPr lang="en-US" dirty="0">
            <a:cs typeface="B Zar" pitchFamily="2" charset="-78"/>
          </a:endParaRPr>
        </a:p>
      </dgm:t>
    </dgm:pt>
    <dgm:pt modelId="{3EB6B58A-C610-4C58-AE21-907C4E671269}" type="parTrans" cxnId="{3F22C3A4-6202-4050-BFDA-77E7625D0AA2}">
      <dgm:prSet/>
      <dgm:spPr/>
      <dgm:t>
        <a:bodyPr/>
        <a:lstStyle/>
        <a:p>
          <a:pPr algn="ctr"/>
          <a:endParaRPr lang="en-US">
            <a:cs typeface="B Zar" pitchFamily="2" charset="-78"/>
          </a:endParaRPr>
        </a:p>
      </dgm:t>
    </dgm:pt>
    <dgm:pt modelId="{B29C0751-E3D5-4745-AB15-8A8347D139BD}" type="sibTrans" cxnId="{3F22C3A4-6202-4050-BFDA-77E7625D0AA2}">
      <dgm:prSet/>
      <dgm:spPr/>
      <dgm:t>
        <a:bodyPr/>
        <a:lstStyle/>
        <a:p>
          <a:pPr algn="ctr"/>
          <a:endParaRPr lang="en-US">
            <a:cs typeface="B Zar" pitchFamily="2" charset="-78"/>
          </a:endParaRPr>
        </a:p>
      </dgm:t>
    </dgm:pt>
    <dgm:pt modelId="{E9AD6D2F-34E0-484D-8157-E4A4C39FDA8D}">
      <dgm:prSet/>
      <dgm:spPr/>
      <dgm:t>
        <a:bodyPr/>
        <a:lstStyle/>
        <a:p>
          <a:pPr algn="ctr" rtl="1"/>
          <a:r>
            <a:rPr lang="fa-IR" dirty="0" smtClean="0">
              <a:cs typeface="B Zar" pitchFamily="2" charset="-78"/>
            </a:rPr>
            <a:t>تأمین مالی افراد و شرکت‌ها</a:t>
          </a:r>
          <a:endParaRPr lang="en-US" dirty="0">
            <a:cs typeface="B Zar" pitchFamily="2" charset="-78"/>
          </a:endParaRPr>
        </a:p>
      </dgm:t>
    </dgm:pt>
    <dgm:pt modelId="{47C86534-3CDA-425D-880E-3B1EB26E5B58}" type="parTrans" cxnId="{60EB70C9-D900-443D-BEDC-9657E8A0D979}">
      <dgm:prSet/>
      <dgm:spPr/>
      <dgm:t>
        <a:bodyPr/>
        <a:lstStyle/>
        <a:p>
          <a:pPr algn="ctr"/>
          <a:endParaRPr lang="en-US">
            <a:cs typeface="B Zar" pitchFamily="2" charset="-78"/>
          </a:endParaRPr>
        </a:p>
      </dgm:t>
    </dgm:pt>
    <dgm:pt modelId="{49CC808C-94C8-4CBD-885B-B418753CE939}" type="sibTrans" cxnId="{60EB70C9-D900-443D-BEDC-9657E8A0D979}">
      <dgm:prSet/>
      <dgm:spPr/>
      <dgm:t>
        <a:bodyPr/>
        <a:lstStyle/>
        <a:p>
          <a:pPr algn="ctr"/>
          <a:endParaRPr lang="en-US">
            <a:cs typeface="B Zar" pitchFamily="2" charset="-78"/>
          </a:endParaRPr>
        </a:p>
      </dgm:t>
    </dgm:pt>
    <dgm:pt modelId="{F454A79A-46DF-48C1-9A89-A2A2F87A4119}">
      <dgm:prSet/>
      <dgm:spPr/>
      <dgm:t>
        <a:bodyPr/>
        <a:lstStyle/>
        <a:p>
          <a:pPr algn="ctr" rtl="1"/>
          <a:r>
            <a:rPr lang="fa-IR" dirty="0" smtClean="0">
              <a:cs typeface="B Zar" pitchFamily="2" charset="-78"/>
            </a:rPr>
            <a:t>عمدۀ فعالیت‌ها در بازار پول</a:t>
          </a:r>
          <a:endParaRPr lang="en-US" dirty="0">
            <a:cs typeface="B Zar" pitchFamily="2" charset="-78"/>
          </a:endParaRPr>
        </a:p>
      </dgm:t>
    </dgm:pt>
    <dgm:pt modelId="{37036CF8-2695-4B6A-947C-EB1691216481}" type="parTrans" cxnId="{B13CB883-C0B9-438F-A5D9-028E6178B58A}">
      <dgm:prSet/>
      <dgm:spPr/>
      <dgm:t>
        <a:bodyPr/>
        <a:lstStyle/>
        <a:p>
          <a:pPr algn="ctr"/>
          <a:endParaRPr lang="en-US">
            <a:cs typeface="B Zar" pitchFamily="2" charset="-78"/>
          </a:endParaRPr>
        </a:p>
      </dgm:t>
    </dgm:pt>
    <dgm:pt modelId="{D0FBDF4B-82AC-46B1-9634-8D3E7ADC4C33}" type="sibTrans" cxnId="{B13CB883-C0B9-438F-A5D9-028E6178B58A}">
      <dgm:prSet/>
      <dgm:spPr/>
      <dgm:t>
        <a:bodyPr/>
        <a:lstStyle/>
        <a:p>
          <a:pPr algn="ctr"/>
          <a:endParaRPr lang="en-US">
            <a:cs typeface="B Zar" pitchFamily="2" charset="-78"/>
          </a:endParaRPr>
        </a:p>
      </dgm:t>
    </dgm:pt>
    <dgm:pt modelId="{EA8B836E-689B-4817-B49B-1F96ED6AC49C}">
      <dgm:prSet/>
      <dgm:spPr/>
      <dgm:t>
        <a:bodyPr/>
        <a:lstStyle/>
        <a:p>
          <a:pPr algn="ctr" rtl="1"/>
          <a:r>
            <a:rPr lang="fa-IR" dirty="0" smtClean="0">
              <a:cs typeface="B Zar" pitchFamily="2" charset="-78"/>
            </a:rPr>
            <a:t>عمدۀ درآمد از شکاف نرخ بهره  </a:t>
          </a:r>
          <a:endParaRPr lang="en-US" dirty="0">
            <a:cs typeface="B Zar" pitchFamily="2" charset="-78"/>
          </a:endParaRPr>
        </a:p>
      </dgm:t>
    </dgm:pt>
    <dgm:pt modelId="{AA6298AA-A5A9-47D0-8F5B-3A570C8D72B8}" type="parTrans" cxnId="{32D4F500-B0AE-493D-822D-A52022F13C3C}">
      <dgm:prSet/>
      <dgm:spPr/>
      <dgm:t>
        <a:bodyPr/>
        <a:lstStyle/>
        <a:p>
          <a:pPr algn="ctr"/>
          <a:endParaRPr lang="en-US">
            <a:cs typeface="B Zar" pitchFamily="2" charset="-78"/>
          </a:endParaRPr>
        </a:p>
      </dgm:t>
    </dgm:pt>
    <dgm:pt modelId="{7B683983-AC23-4646-88B4-2A5A9EAE3589}" type="sibTrans" cxnId="{32D4F500-B0AE-493D-822D-A52022F13C3C}">
      <dgm:prSet/>
      <dgm:spPr/>
      <dgm:t>
        <a:bodyPr/>
        <a:lstStyle/>
        <a:p>
          <a:pPr algn="ctr"/>
          <a:endParaRPr lang="en-US">
            <a:cs typeface="B Zar" pitchFamily="2" charset="-78"/>
          </a:endParaRPr>
        </a:p>
      </dgm:t>
    </dgm:pt>
    <dgm:pt modelId="{D94F9E46-3B84-496F-9F31-72D01F3C8773}">
      <dgm:prSet/>
      <dgm:spPr/>
      <dgm:t>
        <a:bodyPr/>
        <a:lstStyle/>
        <a:p>
          <a:pPr algn="ctr" rtl="1"/>
          <a:r>
            <a:rPr lang="fa-IR" dirty="0" smtClean="0">
              <a:cs typeface="B Zar" pitchFamily="2" charset="-78"/>
            </a:rPr>
            <a:t>تحت نظارت نسبتاً شدید</a:t>
          </a:r>
          <a:endParaRPr lang="fa-IR" dirty="0">
            <a:cs typeface="B Zar" pitchFamily="2" charset="-78"/>
          </a:endParaRPr>
        </a:p>
      </dgm:t>
    </dgm:pt>
    <dgm:pt modelId="{48681666-CB1F-4E3A-84CE-1930C6886410}" type="parTrans" cxnId="{954083D6-2DC5-4D6E-BC09-7F9C0BACD47B}">
      <dgm:prSet/>
      <dgm:spPr/>
      <dgm:t>
        <a:bodyPr/>
        <a:lstStyle/>
        <a:p>
          <a:pPr algn="ctr"/>
          <a:endParaRPr lang="en-US">
            <a:cs typeface="B Zar" pitchFamily="2" charset="-78"/>
          </a:endParaRPr>
        </a:p>
      </dgm:t>
    </dgm:pt>
    <dgm:pt modelId="{B1D2F7CD-4DFF-4F42-8657-0576C20DA12D}" type="sibTrans" cxnId="{954083D6-2DC5-4D6E-BC09-7F9C0BACD47B}">
      <dgm:prSet/>
      <dgm:spPr/>
      <dgm:t>
        <a:bodyPr/>
        <a:lstStyle/>
        <a:p>
          <a:pPr algn="ctr"/>
          <a:endParaRPr lang="en-US">
            <a:cs typeface="B Zar" pitchFamily="2" charset="-78"/>
          </a:endParaRPr>
        </a:p>
      </dgm:t>
    </dgm:pt>
    <dgm:pt modelId="{C9343913-2A02-4BAB-B8B2-522D61D86A04}" type="pres">
      <dgm:prSet presAssocID="{B912A860-2EE4-4582-846B-A19676737BF2}" presName="linear" presStyleCnt="0">
        <dgm:presLayoutVars>
          <dgm:animLvl val="lvl"/>
          <dgm:resizeHandles val="exact"/>
        </dgm:presLayoutVars>
      </dgm:prSet>
      <dgm:spPr/>
      <dgm:t>
        <a:bodyPr/>
        <a:lstStyle/>
        <a:p>
          <a:endParaRPr lang="en-US"/>
        </a:p>
      </dgm:t>
    </dgm:pt>
    <dgm:pt modelId="{654EDB85-1043-47C5-9D3E-0863B6F53638}" type="pres">
      <dgm:prSet presAssocID="{5BA09F37-DABF-4F0A-980D-2BBF6884143E}" presName="parentText" presStyleLbl="node1" presStyleIdx="0" presStyleCnt="5">
        <dgm:presLayoutVars>
          <dgm:chMax val="0"/>
          <dgm:bulletEnabled val="1"/>
        </dgm:presLayoutVars>
      </dgm:prSet>
      <dgm:spPr/>
      <dgm:t>
        <a:bodyPr/>
        <a:lstStyle/>
        <a:p>
          <a:endParaRPr lang="en-US"/>
        </a:p>
      </dgm:t>
    </dgm:pt>
    <dgm:pt modelId="{FF1CA0EC-FE28-4040-9D99-4DF91B7199D9}" type="pres">
      <dgm:prSet presAssocID="{B29C0751-E3D5-4745-AB15-8A8347D139BD}" presName="spacer" presStyleCnt="0"/>
      <dgm:spPr/>
    </dgm:pt>
    <dgm:pt modelId="{C4EB5DF4-8B6E-4E22-88B5-D97AD9FD4BDE}" type="pres">
      <dgm:prSet presAssocID="{E9AD6D2F-34E0-484D-8157-E4A4C39FDA8D}" presName="parentText" presStyleLbl="node1" presStyleIdx="1" presStyleCnt="5">
        <dgm:presLayoutVars>
          <dgm:chMax val="0"/>
          <dgm:bulletEnabled val="1"/>
        </dgm:presLayoutVars>
      </dgm:prSet>
      <dgm:spPr/>
      <dgm:t>
        <a:bodyPr/>
        <a:lstStyle/>
        <a:p>
          <a:endParaRPr lang="en-US"/>
        </a:p>
      </dgm:t>
    </dgm:pt>
    <dgm:pt modelId="{8F15AF12-3D2B-4DFF-8C66-D7D7E9019669}" type="pres">
      <dgm:prSet presAssocID="{49CC808C-94C8-4CBD-885B-B418753CE939}" presName="spacer" presStyleCnt="0"/>
      <dgm:spPr/>
    </dgm:pt>
    <dgm:pt modelId="{1960D790-A71A-4B96-A74B-37E9C8BD24B7}" type="pres">
      <dgm:prSet presAssocID="{F454A79A-46DF-48C1-9A89-A2A2F87A4119}" presName="parentText" presStyleLbl="node1" presStyleIdx="2" presStyleCnt="5">
        <dgm:presLayoutVars>
          <dgm:chMax val="0"/>
          <dgm:bulletEnabled val="1"/>
        </dgm:presLayoutVars>
      </dgm:prSet>
      <dgm:spPr/>
      <dgm:t>
        <a:bodyPr/>
        <a:lstStyle/>
        <a:p>
          <a:endParaRPr lang="en-US"/>
        </a:p>
      </dgm:t>
    </dgm:pt>
    <dgm:pt modelId="{9F753A5E-C092-45C0-A9CA-7481E01A6D36}" type="pres">
      <dgm:prSet presAssocID="{D0FBDF4B-82AC-46B1-9634-8D3E7ADC4C33}" presName="spacer" presStyleCnt="0"/>
      <dgm:spPr/>
    </dgm:pt>
    <dgm:pt modelId="{3598F0C9-88EB-4315-956D-1DB1A217087B}" type="pres">
      <dgm:prSet presAssocID="{EA8B836E-689B-4817-B49B-1F96ED6AC49C}" presName="parentText" presStyleLbl="node1" presStyleIdx="3" presStyleCnt="5">
        <dgm:presLayoutVars>
          <dgm:chMax val="0"/>
          <dgm:bulletEnabled val="1"/>
        </dgm:presLayoutVars>
      </dgm:prSet>
      <dgm:spPr/>
      <dgm:t>
        <a:bodyPr/>
        <a:lstStyle/>
        <a:p>
          <a:endParaRPr lang="en-US"/>
        </a:p>
      </dgm:t>
    </dgm:pt>
    <dgm:pt modelId="{3EA22AC3-BBC8-4806-8C59-12A0F1C10FD9}" type="pres">
      <dgm:prSet presAssocID="{7B683983-AC23-4646-88B4-2A5A9EAE3589}" presName="spacer" presStyleCnt="0"/>
      <dgm:spPr/>
    </dgm:pt>
    <dgm:pt modelId="{FACC6361-8CA3-4006-B321-5143A8B2208D}" type="pres">
      <dgm:prSet presAssocID="{D94F9E46-3B84-496F-9F31-72D01F3C8773}" presName="parentText" presStyleLbl="node1" presStyleIdx="4" presStyleCnt="5">
        <dgm:presLayoutVars>
          <dgm:chMax val="0"/>
          <dgm:bulletEnabled val="1"/>
        </dgm:presLayoutVars>
      </dgm:prSet>
      <dgm:spPr/>
      <dgm:t>
        <a:bodyPr/>
        <a:lstStyle/>
        <a:p>
          <a:endParaRPr lang="en-US"/>
        </a:p>
      </dgm:t>
    </dgm:pt>
  </dgm:ptLst>
  <dgm:cxnLst>
    <dgm:cxn modelId="{32D4F500-B0AE-493D-822D-A52022F13C3C}" srcId="{B912A860-2EE4-4582-846B-A19676737BF2}" destId="{EA8B836E-689B-4817-B49B-1F96ED6AC49C}" srcOrd="3" destOrd="0" parTransId="{AA6298AA-A5A9-47D0-8F5B-3A570C8D72B8}" sibTransId="{7B683983-AC23-4646-88B4-2A5A9EAE3589}"/>
    <dgm:cxn modelId="{954083D6-2DC5-4D6E-BC09-7F9C0BACD47B}" srcId="{B912A860-2EE4-4582-846B-A19676737BF2}" destId="{D94F9E46-3B84-496F-9F31-72D01F3C8773}" srcOrd="4" destOrd="0" parTransId="{48681666-CB1F-4E3A-84CE-1930C6886410}" sibTransId="{B1D2F7CD-4DFF-4F42-8657-0576C20DA12D}"/>
    <dgm:cxn modelId="{B13CB883-C0B9-438F-A5D9-028E6178B58A}" srcId="{B912A860-2EE4-4582-846B-A19676737BF2}" destId="{F454A79A-46DF-48C1-9A89-A2A2F87A4119}" srcOrd="2" destOrd="0" parTransId="{37036CF8-2695-4B6A-947C-EB1691216481}" sibTransId="{D0FBDF4B-82AC-46B1-9634-8D3E7ADC4C33}"/>
    <dgm:cxn modelId="{EEF9E57E-6AEC-448B-80EE-60A3975F33D2}" type="presOf" srcId="{5BA09F37-DABF-4F0A-980D-2BBF6884143E}" destId="{654EDB85-1043-47C5-9D3E-0863B6F53638}" srcOrd="0" destOrd="0" presId="urn:microsoft.com/office/officeart/2005/8/layout/vList2"/>
    <dgm:cxn modelId="{3E03F7A9-6BED-453B-BF4E-3C078055EE6B}" type="presOf" srcId="{E9AD6D2F-34E0-484D-8157-E4A4C39FDA8D}" destId="{C4EB5DF4-8B6E-4E22-88B5-D97AD9FD4BDE}" srcOrd="0" destOrd="0" presId="urn:microsoft.com/office/officeart/2005/8/layout/vList2"/>
    <dgm:cxn modelId="{3F22C3A4-6202-4050-BFDA-77E7625D0AA2}" srcId="{B912A860-2EE4-4582-846B-A19676737BF2}" destId="{5BA09F37-DABF-4F0A-980D-2BBF6884143E}" srcOrd="0" destOrd="0" parTransId="{3EB6B58A-C610-4C58-AE21-907C4E671269}" sibTransId="{B29C0751-E3D5-4745-AB15-8A8347D139BD}"/>
    <dgm:cxn modelId="{19A40B86-D7A1-4E2F-BC35-72491E1B0631}" type="presOf" srcId="{F454A79A-46DF-48C1-9A89-A2A2F87A4119}" destId="{1960D790-A71A-4B96-A74B-37E9C8BD24B7}" srcOrd="0" destOrd="0" presId="urn:microsoft.com/office/officeart/2005/8/layout/vList2"/>
    <dgm:cxn modelId="{60EB70C9-D900-443D-BEDC-9657E8A0D979}" srcId="{B912A860-2EE4-4582-846B-A19676737BF2}" destId="{E9AD6D2F-34E0-484D-8157-E4A4C39FDA8D}" srcOrd="1" destOrd="0" parTransId="{47C86534-3CDA-425D-880E-3B1EB26E5B58}" sibTransId="{49CC808C-94C8-4CBD-885B-B418753CE939}"/>
    <dgm:cxn modelId="{A1903F2D-D18C-4FD6-A846-D3C6D8DF6063}" type="presOf" srcId="{D94F9E46-3B84-496F-9F31-72D01F3C8773}" destId="{FACC6361-8CA3-4006-B321-5143A8B2208D}" srcOrd="0" destOrd="0" presId="urn:microsoft.com/office/officeart/2005/8/layout/vList2"/>
    <dgm:cxn modelId="{D5C2B751-FF14-4318-A491-8BBD11BFBDFF}" type="presOf" srcId="{EA8B836E-689B-4817-B49B-1F96ED6AC49C}" destId="{3598F0C9-88EB-4315-956D-1DB1A217087B}" srcOrd="0" destOrd="0" presId="urn:microsoft.com/office/officeart/2005/8/layout/vList2"/>
    <dgm:cxn modelId="{4857AE0F-BB62-45DC-A7D0-9494013644FA}" type="presOf" srcId="{B912A860-2EE4-4582-846B-A19676737BF2}" destId="{C9343913-2A02-4BAB-B8B2-522D61D86A04}" srcOrd="0" destOrd="0" presId="urn:microsoft.com/office/officeart/2005/8/layout/vList2"/>
    <dgm:cxn modelId="{E06C319E-5E95-4D94-82D1-AC5893E85491}" type="presParOf" srcId="{C9343913-2A02-4BAB-B8B2-522D61D86A04}" destId="{654EDB85-1043-47C5-9D3E-0863B6F53638}" srcOrd="0" destOrd="0" presId="urn:microsoft.com/office/officeart/2005/8/layout/vList2"/>
    <dgm:cxn modelId="{F8B1504D-6908-47EB-8303-BC5B4A31017B}" type="presParOf" srcId="{C9343913-2A02-4BAB-B8B2-522D61D86A04}" destId="{FF1CA0EC-FE28-4040-9D99-4DF91B7199D9}" srcOrd="1" destOrd="0" presId="urn:microsoft.com/office/officeart/2005/8/layout/vList2"/>
    <dgm:cxn modelId="{EB3D4CC8-A57F-46E9-A6E4-6D722E83DFEA}" type="presParOf" srcId="{C9343913-2A02-4BAB-B8B2-522D61D86A04}" destId="{C4EB5DF4-8B6E-4E22-88B5-D97AD9FD4BDE}" srcOrd="2" destOrd="0" presId="urn:microsoft.com/office/officeart/2005/8/layout/vList2"/>
    <dgm:cxn modelId="{0F6B00FB-7280-4A12-BAC1-25F45CA6E7F9}" type="presParOf" srcId="{C9343913-2A02-4BAB-B8B2-522D61D86A04}" destId="{8F15AF12-3D2B-4DFF-8C66-D7D7E9019669}" srcOrd="3" destOrd="0" presId="urn:microsoft.com/office/officeart/2005/8/layout/vList2"/>
    <dgm:cxn modelId="{72C2C777-C8D2-4B57-B869-257B0397044C}" type="presParOf" srcId="{C9343913-2A02-4BAB-B8B2-522D61D86A04}" destId="{1960D790-A71A-4B96-A74B-37E9C8BD24B7}" srcOrd="4" destOrd="0" presId="urn:microsoft.com/office/officeart/2005/8/layout/vList2"/>
    <dgm:cxn modelId="{46000A2D-E641-418B-971D-9C06851CCD6C}" type="presParOf" srcId="{C9343913-2A02-4BAB-B8B2-522D61D86A04}" destId="{9F753A5E-C092-45C0-A9CA-7481E01A6D36}" srcOrd="5" destOrd="0" presId="urn:microsoft.com/office/officeart/2005/8/layout/vList2"/>
    <dgm:cxn modelId="{CE5F4D96-7EBE-4BE6-8B90-1C07F842CA0E}" type="presParOf" srcId="{C9343913-2A02-4BAB-B8B2-522D61D86A04}" destId="{3598F0C9-88EB-4315-956D-1DB1A217087B}" srcOrd="6" destOrd="0" presId="urn:microsoft.com/office/officeart/2005/8/layout/vList2"/>
    <dgm:cxn modelId="{879ACA71-2DEA-4A1E-BE7D-E3A92CFFD4C6}" type="presParOf" srcId="{C9343913-2A02-4BAB-B8B2-522D61D86A04}" destId="{3EA22AC3-BBC8-4806-8C59-12A0F1C10FD9}" srcOrd="7" destOrd="0" presId="urn:microsoft.com/office/officeart/2005/8/layout/vList2"/>
    <dgm:cxn modelId="{659D5B0B-A87B-47A0-97E7-9F8CB5C7ED22}" type="presParOf" srcId="{C9343913-2A02-4BAB-B8B2-522D61D86A04}" destId="{FACC6361-8CA3-4006-B321-5143A8B2208D}" srcOrd="8"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B51F402-88CD-4233-9DDB-BBA53C745B93}"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D60C4CAB-2B29-49FE-B8B5-C375010CA922}">
      <dgm:prSet/>
      <dgm:spPr/>
      <dgm:t>
        <a:bodyPr/>
        <a:lstStyle/>
        <a:p>
          <a:pPr rtl="1"/>
          <a:r>
            <a:rPr lang="fa-IR" dirty="0" smtClean="0"/>
            <a:t>هلدينگ بانکی</a:t>
          </a:r>
          <a:endParaRPr lang="en-US" dirty="0"/>
        </a:p>
      </dgm:t>
    </dgm:pt>
    <dgm:pt modelId="{3F058BC0-44BD-451E-A265-FE34675DB279}" type="parTrans" cxnId="{5559CE9A-72F6-4FE6-8A00-9518F1BDFB86}">
      <dgm:prSet/>
      <dgm:spPr/>
      <dgm:t>
        <a:bodyPr/>
        <a:lstStyle/>
        <a:p>
          <a:endParaRPr lang="en-US"/>
        </a:p>
      </dgm:t>
    </dgm:pt>
    <dgm:pt modelId="{014254E2-8E58-410A-A173-B6FB992AF3A4}" type="sibTrans" cxnId="{5559CE9A-72F6-4FE6-8A00-9518F1BDFB86}">
      <dgm:prSet/>
      <dgm:spPr/>
      <dgm:t>
        <a:bodyPr/>
        <a:lstStyle/>
        <a:p>
          <a:endParaRPr lang="en-US"/>
        </a:p>
      </dgm:t>
    </dgm:pt>
    <dgm:pt modelId="{86595535-3BBE-415A-AD80-08F3B46AC970}">
      <dgm:prSet/>
      <dgm:spPr/>
      <dgm:t>
        <a:bodyPr/>
        <a:lstStyle/>
        <a:p>
          <a:pPr rtl="1"/>
          <a:r>
            <a:rPr lang="en-US" dirty="0" smtClean="0"/>
            <a:t>Holding Banks</a:t>
          </a:r>
          <a:endParaRPr lang="en-US" dirty="0"/>
        </a:p>
      </dgm:t>
    </dgm:pt>
    <dgm:pt modelId="{39BC99A4-25B6-43F9-B7A6-D6B57F0A9AEA}" type="parTrans" cxnId="{CCF6370A-D34D-4B9F-B6DB-E63510236162}">
      <dgm:prSet/>
      <dgm:spPr/>
      <dgm:t>
        <a:bodyPr/>
        <a:lstStyle/>
        <a:p>
          <a:endParaRPr lang="en-US"/>
        </a:p>
      </dgm:t>
    </dgm:pt>
    <dgm:pt modelId="{0D54E9FD-5FA4-4AE0-AE5B-902DE3AC3D8D}" type="sibTrans" cxnId="{CCF6370A-D34D-4B9F-B6DB-E63510236162}">
      <dgm:prSet/>
      <dgm:spPr/>
      <dgm:t>
        <a:bodyPr/>
        <a:lstStyle/>
        <a:p>
          <a:endParaRPr lang="en-US"/>
        </a:p>
      </dgm:t>
    </dgm:pt>
    <dgm:pt modelId="{D28AF406-FE2A-4D15-B061-8665F310E90F}">
      <dgm:prSet/>
      <dgm:spPr/>
      <dgm:t>
        <a:bodyPr/>
        <a:lstStyle/>
        <a:p>
          <a:pPr rtl="1"/>
          <a:r>
            <a:rPr lang="fa-IR" dirty="0" smtClean="0"/>
            <a:t>بانک‌های همه‌جانبه (فراگير)</a:t>
          </a:r>
          <a:endParaRPr lang="en-US" dirty="0"/>
        </a:p>
      </dgm:t>
    </dgm:pt>
    <dgm:pt modelId="{233E93F0-E262-478E-AF73-C15E373D02B9}" type="parTrans" cxnId="{0360FD38-D19D-4846-B408-14A28DF7DA54}">
      <dgm:prSet/>
      <dgm:spPr/>
      <dgm:t>
        <a:bodyPr/>
        <a:lstStyle/>
        <a:p>
          <a:endParaRPr lang="en-US"/>
        </a:p>
      </dgm:t>
    </dgm:pt>
    <dgm:pt modelId="{F55E4DB5-E5AE-42AB-A61C-B16688DFE45F}" type="sibTrans" cxnId="{0360FD38-D19D-4846-B408-14A28DF7DA54}">
      <dgm:prSet/>
      <dgm:spPr/>
      <dgm:t>
        <a:bodyPr/>
        <a:lstStyle/>
        <a:p>
          <a:endParaRPr lang="en-US"/>
        </a:p>
      </dgm:t>
    </dgm:pt>
    <dgm:pt modelId="{07F20687-473C-4480-96AB-CE362301ED3D}">
      <dgm:prSet/>
      <dgm:spPr/>
      <dgm:t>
        <a:bodyPr/>
        <a:lstStyle/>
        <a:p>
          <a:pPr rtl="1"/>
          <a:r>
            <a:rPr lang="en-US" dirty="0" smtClean="0"/>
            <a:t>Universal Banks</a:t>
          </a:r>
          <a:endParaRPr lang="en-US" dirty="0"/>
        </a:p>
      </dgm:t>
    </dgm:pt>
    <dgm:pt modelId="{F000CF10-720B-4BA9-B1BE-50D85DA8A6E8}" type="parTrans" cxnId="{22F7F8B5-E6E5-46E5-A005-091F2BA9AF4D}">
      <dgm:prSet/>
      <dgm:spPr/>
      <dgm:t>
        <a:bodyPr/>
        <a:lstStyle/>
        <a:p>
          <a:endParaRPr lang="en-US"/>
        </a:p>
      </dgm:t>
    </dgm:pt>
    <dgm:pt modelId="{27EF45E4-F951-4328-B282-CB1E0689B45D}" type="sibTrans" cxnId="{22F7F8B5-E6E5-46E5-A005-091F2BA9AF4D}">
      <dgm:prSet/>
      <dgm:spPr/>
      <dgm:t>
        <a:bodyPr/>
        <a:lstStyle/>
        <a:p>
          <a:endParaRPr lang="en-US"/>
        </a:p>
      </dgm:t>
    </dgm:pt>
    <dgm:pt modelId="{70D96181-94EF-4782-8CDC-480FE54C186F}" type="pres">
      <dgm:prSet presAssocID="{1B51F402-88CD-4233-9DDB-BBA53C745B93}" presName="diagram" presStyleCnt="0">
        <dgm:presLayoutVars>
          <dgm:chPref val="1"/>
          <dgm:dir/>
          <dgm:animOne val="branch"/>
          <dgm:animLvl val="lvl"/>
          <dgm:resizeHandles/>
        </dgm:presLayoutVars>
      </dgm:prSet>
      <dgm:spPr/>
      <dgm:t>
        <a:bodyPr/>
        <a:lstStyle/>
        <a:p>
          <a:endParaRPr lang="en-US"/>
        </a:p>
      </dgm:t>
    </dgm:pt>
    <dgm:pt modelId="{176BC73E-8CC9-4899-A9F7-DA4F974ED476}" type="pres">
      <dgm:prSet presAssocID="{D60C4CAB-2B29-49FE-B8B5-C375010CA922}" presName="root" presStyleCnt="0"/>
      <dgm:spPr/>
    </dgm:pt>
    <dgm:pt modelId="{E2B2F390-1A55-4629-A870-AAA4FA0E50E5}" type="pres">
      <dgm:prSet presAssocID="{D60C4CAB-2B29-49FE-B8B5-C375010CA922}" presName="rootComposite" presStyleCnt="0"/>
      <dgm:spPr/>
    </dgm:pt>
    <dgm:pt modelId="{112BB2D6-B003-43F8-A524-C9258F811530}" type="pres">
      <dgm:prSet presAssocID="{D60C4CAB-2B29-49FE-B8B5-C375010CA922}" presName="rootText" presStyleLbl="node1" presStyleIdx="0" presStyleCnt="2"/>
      <dgm:spPr/>
      <dgm:t>
        <a:bodyPr/>
        <a:lstStyle/>
        <a:p>
          <a:endParaRPr lang="en-US"/>
        </a:p>
      </dgm:t>
    </dgm:pt>
    <dgm:pt modelId="{1B2D39A5-5452-4AB2-AC0E-9C963839BE74}" type="pres">
      <dgm:prSet presAssocID="{D60C4CAB-2B29-49FE-B8B5-C375010CA922}" presName="rootConnector" presStyleLbl="node1" presStyleIdx="0" presStyleCnt="2"/>
      <dgm:spPr/>
      <dgm:t>
        <a:bodyPr/>
        <a:lstStyle/>
        <a:p>
          <a:endParaRPr lang="en-US"/>
        </a:p>
      </dgm:t>
    </dgm:pt>
    <dgm:pt modelId="{EAB007AB-8A17-4616-97D9-A1C652E47888}" type="pres">
      <dgm:prSet presAssocID="{D60C4CAB-2B29-49FE-B8B5-C375010CA922}" presName="childShape" presStyleCnt="0"/>
      <dgm:spPr/>
    </dgm:pt>
    <dgm:pt modelId="{57DD4B94-F0DA-4FDC-816B-028B13911847}" type="pres">
      <dgm:prSet presAssocID="{39BC99A4-25B6-43F9-B7A6-D6B57F0A9AEA}" presName="Name13" presStyleLbl="parChTrans1D2" presStyleIdx="0" presStyleCnt="2"/>
      <dgm:spPr/>
      <dgm:t>
        <a:bodyPr/>
        <a:lstStyle/>
        <a:p>
          <a:endParaRPr lang="en-US"/>
        </a:p>
      </dgm:t>
    </dgm:pt>
    <dgm:pt modelId="{223B1EA8-A215-45A3-A7C2-B915E5F710E2}" type="pres">
      <dgm:prSet presAssocID="{86595535-3BBE-415A-AD80-08F3B46AC970}" presName="childText" presStyleLbl="bgAcc1" presStyleIdx="0" presStyleCnt="2">
        <dgm:presLayoutVars>
          <dgm:bulletEnabled val="1"/>
        </dgm:presLayoutVars>
      </dgm:prSet>
      <dgm:spPr/>
      <dgm:t>
        <a:bodyPr/>
        <a:lstStyle/>
        <a:p>
          <a:endParaRPr lang="en-US"/>
        </a:p>
      </dgm:t>
    </dgm:pt>
    <dgm:pt modelId="{29DA461D-DDE4-4632-BD70-02A33C86BE4A}" type="pres">
      <dgm:prSet presAssocID="{D28AF406-FE2A-4D15-B061-8665F310E90F}" presName="root" presStyleCnt="0"/>
      <dgm:spPr/>
    </dgm:pt>
    <dgm:pt modelId="{A848D095-F04E-4D44-A44C-597CB259E299}" type="pres">
      <dgm:prSet presAssocID="{D28AF406-FE2A-4D15-B061-8665F310E90F}" presName="rootComposite" presStyleCnt="0"/>
      <dgm:spPr/>
    </dgm:pt>
    <dgm:pt modelId="{639A9CE6-1087-45A3-8B26-DEAD1FE9F7ED}" type="pres">
      <dgm:prSet presAssocID="{D28AF406-FE2A-4D15-B061-8665F310E90F}" presName="rootText" presStyleLbl="node1" presStyleIdx="1" presStyleCnt="2"/>
      <dgm:spPr/>
      <dgm:t>
        <a:bodyPr/>
        <a:lstStyle/>
        <a:p>
          <a:endParaRPr lang="en-US"/>
        </a:p>
      </dgm:t>
    </dgm:pt>
    <dgm:pt modelId="{0A956D53-1D3F-46BE-AAAC-13AB34589167}" type="pres">
      <dgm:prSet presAssocID="{D28AF406-FE2A-4D15-B061-8665F310E90F}" presName="rootConnector" presStyleLbl="node1" presStyleIdx="1" presStyleCnt="2"/>
      <dgm:spPr/>
      <dgm:t>
        <a:bodyPr/>
        <a:lstStyle/>
        <a:p>
          <a:endParaRPr lang="en-US"/>
        </a:p>
      </dgm:t>
    </dgm:pt>
    <dgm:pt modelId="{9AE1C79B-AF93-425D-8A9D-8A356B1432B6}" type="pres">
      <dgm:prSet presAssocID="{D28AF406-FE2A-4D15-B061-8665F310E90F}" presName="childShape" presStyleCnt="0"/>
      <dgm:spPr/>
    </dgm:pt>
    <dgm:pt modelId="{DC49400B-8CAF-4CE3-866A-A7B0288CF929}" type="pres">
      <dgm:prSet presAssocID="{F000CF10-720B-4BA9-B1BE-50D85DA8A6E8}" presName="Name13" presStyleLbl="parChTrans1D2" presStyleIdx="1" presStyleCnt="2"/>
      <dgm:spPr/>
      <dgm:t>
        <a:bodyPr/>
        <a:lstStyle/>
        <a:p>
          <a:endParaRPr lang="en-US"/>
        </a:p>
      </dgm:t>
    </dgm:pt>
    <dgm:pt modelId="{98D47410-649E-45B9-B754-F0F552F7C535}" type="pres">
      <dgm:prSet presAssocID="{07F20687-473C-4480-96AB-CE362301ED3D}" presName="childText" presStyleLbl="bgAcc1" presStyleIdx="1" presStyleCnt="2">
        <dgm:presLayoutVars>
          <dgm:bulletEnabled val="1"/>
        </dgm:presLayoutVars>
      </dgm:prSet>
      <dgm:spPr/>
      <dgm:t>
        <a:bodyPr/>
        <a:lstStyle/>
        <a:p>
          <a:endParaRPr lang="en-US"/>
        </a:p>
      </dgm:t>
    </dgm:pt>
  </dgm:ptLst>
  <dgm:cxnLst>
    <dgm:cxn modelId="{22F7F8B5-E6E5-46E5-A005-091F2BA9AF4D}" srcId="{D28AF406-FE2A-4D15-B061-8665F310E90F}" destId="{07F20687-473C-4480-96AB-CE362301ED3D}" srcOrd="0" destOrd="0" parTransId="{F000CF10-720B-4BA9-B1BE-50D85DA8A6E8}" sibTransId="{27EF45E4-F951-4328-B282-CB1E0689B45D}"/>
    <dgm:cxn modelId="{5559CE9A-72F6-4FE6-8A00-9518F1BDFB86}" srcId="{1B51F402-88CD-4233-9DDB-BBA53C745B93}" destId="{D60C4CAB-2B29-49FE-B8B5-C375010CA922}" srcOrd="0" destOrd="0" parTransId="{3F058BC0-44BD-451E-A265-FE34675DB279}" sibTransId="{014254E2-8E58-410A-A173-B6FB992AF3A4}"/>
    <dgm:cxn modelId="{2D9D8B4B-B19A-4D61-AEC4-8FC190D641E2}" type="presOf" srcId="{07F20687-473C-4480-96AB-CE362301ED3D}" destId="{98D47410-649E-45B9-B754-F0F552F7C535}" srcOrd="0" destOrd="0" presId="urn:microsoft.com/office/officeart/2005/8/layout/hierarchy3"/>
    <dgm:cxn modelId="{CC2EA1C9-0B8A-450A-84A4-360D103CF0EA}" type="presOf" srcId="{39BC99A4-25B6-43F9-B7A6-D6B57F0A9AEA}" destId="{57DD4B94-F0DA-4FDC-816B-028B13911847}" srcOrd="0" destOrd="0" presId="urn:microsoft.com/office/officeart/2005/8/layout/hierarchy3"/>
    <dgm:cxn modelId="{CCF6370A-D34D-4B9F-B6DB-E63510236162}" srcId="{D60C4CAB-2B29-49FE-B8B5-C375010CA922}" destId="{86595535-3BBE-415A-AD80-08F3B46AC970}" srcOrd="0" destOrd="0" parTransId="{39BC99A4-25B6-43F9-B7A6-D6B57F0A9AEA}" sibTransId="{0D54E9FD-5FA4-4AE0-AE5B-902DE3AC3D8D}"/>
    <dgm:cxn modelId="{45AB2562-6871-45D5-817F-DA56AD48A534}" type="presOf" srcId="{1B51F402-88CD-4233-9DDB-BBA53C745B93}" destId="{70D96181-94EF-4782-8CDC-480FE54C186F}" srcOrd="0" destOrd="0" presId="urn:microsoft.com/office/officeart/2005/8/layout/hierarchy3"/>
    <dgm:cxn modelId="{82DCAC0F-644B-48A6-9FB5-623D0C0AF908}" type="presOf" srcId="{D28AF406-FE2A-4D15-B061-8665F310E90F}" destId="{0A956D53-1D3F-46BE-AAAC-13AB34589167}" srcOrd="1" destOrd="0" presId="urn:microsoft.com/office/officeart/2005/8/layout/hierarchy3"/>
    <dgm:cxn modelId="{DE8B2D5C-A46D-44E7-A215-D786781A3350}" type="presOf" srcId="{86595535-3BBE-415A-AD80-08F3B46AC970}" destId="{223B1EA8-A215-45A3-A7C2-B915E5F710E2}" srcOrd="0" destOrd="0" presId="urn:microsoft.com/office/officeart/2005/8/layout/hierarchy3"/>
    <dgm:cxn modelId="{C79579EB-9C09-49FD-BE1C-9D9BA88BAFF1}" type="presOf" srcId="{D60C4CAB-2B29-49FE-B8B5-C375010CA922}" destId="{1B2D39A5-5452-4AB2-AC0E-9C963839BE74}" srcOrd="1" destOrd="0" presId="urn:microsoft.com/office/officeart/2005/8/layout/hierarchy3"/>
    <dgm:cxn modelId="{9D0D06AB-62BB-4F85-B2C7-19D84BDAA307}" type="presOf" srcId="{D28AF406-FE2A-4D15-B061-8665F310E90F}" destId="{639A9CE6-1087-45A3-8B26-DEAD1FE9F7ED}" srcOrd="0" destOrd="0" presId="urn:microsoft.com/office/officeart/2005/8/layout/hierarchy3"/>
    <dgm:cxn modelId="{1AE18171-1E3C-4EAA-8A5E-19FFB246C2F3}" type="presOf" srcId="{F000CF10-720B-4BA9-B1BE-50D85DA8A6E8}" destId="{DC49400B-8CAF-4CE3-866A-A7B0288CF929}" srcOrd="0" destOrd="0" presId="urn:microsoft.com/office/officeart/2005/8/layout/hierarchy3"/>
    <dgm:cxn modelId="{041A9F18-D6E3-4D0B-9D43-EFE5A1D0028F}" type="presOf" srcId="{D60C4CAB-2B29-49FE-B8B5-C375010CA922}" destId="{112BB2D6-B003-43F8-A524-C9258F811530}" srcOrd="0" destOrd="0" presId="urn:microsoft.com/office/officeart/2005/8/layout/hierarchy3"/>
    <dgm:cxn modelId="{0360FD38-D19D-4846-B408-14A28DF7DA54}" srcId="{1B51F402-88CD-4233-9DDB-BBA53C745B93}" destId="{D28AF406-FE2A-4D15-B061-8665F310E90F}" srcOrd="1" destOrd="0" parTransId="{233E93F0-E262-478E-AF73-C15E373D02B9}" sibTransId="{F55E4DB5-E5AE-42AB-A61C-B16688DFE45F}"/>
    <dgm:cxn modelId="{05E9EEBA-30E5-4490-893A-0360FD1D0977}" type="presParOf" srcId="{70D96181-94EF-4782-8CDC-480FE54C186F}" destId="{176BC73E-8CC9-4899-A9F7-DA4F974ED476}" srcOrd="0" destOrd="0" presId="urn:microsoft.com/office/officeart/2005/8/layout/hierarchy3"/>
    <dgm:cxn modelId="{AFCF844D-03EC-45B9-9B15-7D09CEF9309F}" type="presParOf" srcId="{176BC73E-8CC9-4899-A9F7-DA4F974ED476}" destId="{E2B2F390-1A55-4629-A870-AAA4FA0E50E5}" srcOrd="0" destOrd="0" presId="urn:microsoft.com/office/officeart/2005/8/layout/hierarchy3"/>
    <dgm:cxn modelId="{D21CBE9E-E719-4AEC-8D5F-CCF1C5143895}" type="presParOf" srcId="{E2B2F390-1A55-4629-A870-AAA4FA0E50E5}" destId="{112BB2D6-B003-43F8-A524-C9258F811530}" srcOrd="0" destOrd="0" presId="urn:microsoft.com/office/officeart/2005/8/layout/hierarchy3"/>
    <dgm:cxn modelId="{100ECA80-21B8-40C0-BB44-47CDBD248561}" type="presParOf" srcId="{E2B2F390-1A55-4629-A870-AAA4FA0E50E5}" destId="{1B2D39A5-5452-4AB2-AC0E-9C963839BE74}" srcOrd="1" destOrd="0" presId="urn:microsoft.com/office/officeart/2005/8/layout/hierarchy3"/>
    <dgm:cxn modelId="{A51E3AFF-F2A4-469E-8815-0270B750DC00}" type="presParOf" srcId="{176BC73E-8CC9-4899-A9F7-DA4F974ED476}" destId="{EAB007AB-8A17-4616-97D9-A1C652E47888}" srcOrd="1" destOrd="0" presId="urn:microsoft.com/office/officeart/2005/8/layout/hierarchy3"/>
    <dgm:cxn modelId="{2E9D3397-4CA6-4518-A9CB-E4AF686DCD8E}" type="presParOf" srcId="{EAB007AB-8A17-4616-97D9-A1C652E47888}" destId="{57DD4B94-F0DA-4FDC-816B-028B13911847}" srcOrd="0" destOrd="0" presId="urn:microsoft.com/office/officeart/2005/8/layout/hierarchy3"/>
    <dgm:cxn modelId="{385E8FBA-D349-4AE2-A937-230ACB11D9FA}" type="presParOf" srcId="{EAB007AB-8A17-4616-97D9-A1C652E47888}" destId="{223B1EA8-A215-45A3-A7C2-B915E5F710E2}" srcOrd="1" destOrd="0" presId="urn:microsoft.com/office/officeart/2005/8/layout/hierarchy3"/>
    <dgm:cxn modelId="{778EFF8B-5787-4CF2-B3FE-ECD72E452FBB}" type="presParOf" srcId="{70D96181-94EF-4782-8CDC-480FE54C186F}" destId="{29DA461D-DDE4-4632-BD70-02A33C86BE4A}" srcOrd="1" destOrd="0" presId="urn:microsoft.com/office/officeart/2005/8/layout/hierarchy3"/>
    <dgm:cxn modelId="{4C16E594-370C-4E23-8DCC-3883C5B813F6}" type="presParOf" srcId="{29DA461D-DDE4-4632-BD70-02A33C86BE4A}" destId="{A848D095-F04E-4D44-A44C-597CB259E299}" srcOrd="0" destOrd="0" presId="urn:microsoft.com/office/officeart/2005/8/layout/hierarchy3"/>
    <dgm:cxn modelId="{5C523CCB-07CA-4618-9BDB-31384104ACDE}" type="presParOf" srcId="{A848D095-F04E-4D44-A44C-597CB259E299}" destId="{639A9CE6-1087-45A3-8B26-DEAD1FE9F7ED}" srcOrd="0" destOrd="0" presId="urn:microsoft.com/office/officeart/2005/8/layout/hierarchy3"/>
    <dgm:cxn modelId="{ABE83478-7397-457A-9151-207218F11772}" type="presParOf" srcId="{A848D095-F04E-4D44-A44C-597CB259E299}" destId="{0A956D53-1D3F-46BE-AAAC-13AB34589167}" srcOrd="1" destOrd="0" presId="urn:microsoft.com/office/officeart/2005/8/layout/hierarchy3"/>
    <dgm:cxn modelId="{ED5F8D77-C11F-45AE-A70E-D2370C0F0D69}" type="presParOf" srcId="{29DA461D-DDE4-4632-BD70-02A33C86BE4A}" destId="{9AE1C79B-AF93-425D-8A9D-8A356B1432B6}" srcOrd="1" destOrd="0" presId="urn:microsoft.com/office/officeart/2005/8/layout/hierarchy3"/>
    <dgm:cxn modelId="{3E3FD784-9156-43EE-8E77-FF410E86234F}" type="presParOf" srcId="{9AE1C79B-AF93-425D-8A9D-8A356B1432B6}" destId="{DC49400B-8CAF-4CE3-866A-A7B0288CF929}" srcOrd="0" destOrd="0" presId="urn:microsoft.com/office/officeart/2005/8/layout/hierarchy3"/>
    <dgm:cxn modelId="{700C4A12-F83C-472F-A4C8-1EFE86C2D52B}" type="presParOf" srcId="{9AE1C79B-AF93-425D-8A9D-8A356B1432B6}" destId="{98D47410-649E-45B9-B754-F0F552F7C535}"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2B39615-1F83-4200-A8D2-8CED26FD87A1}"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443F898F-90F3-4C75-9152-F9CA5E2185F3}">
      <dgm:prSet/>
      <dgm:spPr/>
      <dgm:t>
        <a:bodyPr/>
        <a:lstStyle/>
        <a:p>
          <a:pPr rtl="1"/>
          <a:r>
            <a:rPr lang="fa-IR" dirty="0" smtClean="0"/>
            <a:t>بانک</a:t>
          </a:r>
          <a:endParaRPr lang="en-US" dirty="0"/>
        </a:p>
      </dgm:t>
    </dgm:pt>
    <dgm:pt modelId="{08326E17-0FFD-40EB-A051-7E621092B630}" type="parTrans" cxnId="{150FD3F7-D855-4E02-8ED2-6177EB96D29A}">
      <dgm:prSet/>
      <dgm:spPr/>
      <dgm:t>
        <a:bodyPr/>
        <a:lstStyle/>
        <a:p>
          <a:endParaRPr lang="en-US"/>
        </a:p>
      </dgm:t>
    </dgm:pt>
    <dgm:pt modelId="{5F8354EC-5C46-45AC-8758-C35ED60E46BB}" type="sibTrans" cxnId="{150FD3F7-D855-4E02-8ED2-6177EB96D29A}">
      <dgm:prSet/>
      <dgm:spPr/>
      <dgm:t>
        <a:bodyPr/>
        <a:lstStyle/>
        <a:p>
          <a:endParaRPr lang="en-US"/>
        </a:p>
      </dgm:t>
    </dgm:pt>
    <dgm:pt modelId="{396A0132-619B-44B6-90B1-ABA1117CAD42}">
      <dgm:prSet/>
      <dgm:spPr/>
      <dgm:t>
        <a:bodyPr/>
        <a:lstStyle/>
        <a:p>
          <a:pPr rtl="1"/>
          <a:r>
            <a:rPr lang="fa-IR" dirty="0" smtClean="0"/>
            <a:t>بیمه</a:t>
          </a:r>
          <a:endParaRPr lang="en-US" dirty="0"/>
        </a:p>
      </dgm:t>
    </dgm:pt>
    <dgm:pt modelId="{449FBE13-CB7F-4044-A9CA-3BA3D1279007}" type="parTrans" cxnId="{D7C43E01-4BB4-4775-B7E7-AB5C76633383}">
      <dgm:prSet/>
      <dgm:spPr/>
      <dgm:t>
        <a:bodyPr/>
        <a:lstStyle/>
        <a:p>
          <a:endParaRPr lang="en-US"/>
        </a:p>
      </dgm:t>
    </dgm:pt>
    <dgm:pt modelId="{2B09106E-4E44-4472-ADDF-0E209A7C5FB8}" type="sibTrans" cxnId="{D7C43E01-4BB4-4775-B7E7-AB5C76633383}">
      <dgm:prSet/>
      <dgm:spPr/>
      <dgm:t>
        <a:bodyPr/>
        <a:lstStyle/>
        <a:p>
          <a:endParaRPr lang="en-US" dirty="0"/>
        </a:p>
      </dgm:t>
    </dgm:pt>
    <dgm:pt modelId="{30261964-DFDC-468F-B68A-12C7788BC84F}">
      <dgm:prSet/>
      <dgm:spPr/>
      <dgm:t>
        <a:bodyPr/>
        <a:lstStyle/>
        <a:p>
          <a:pPr rtl="1"/>
          <a:r>
            <a:rPr lang="fa-IR" dirty="0" smtClean="0"/>
            <a:t>تأمین سرمایه</a:t>
          </a:r>
          <a:endParaRPr lang="en-US" dirty="0"/>
        </a:p>
      </dgm:t>
    </dgm:pt>
    <dgm:pt modelId="{B4550679-0047-4EFF-8B55-4AA7191BAA4B}" type="parTrans" cxnId="{88805F01-79B1-48DF-8B34-B1100DD4DD90}">
      <dgm:prSet/>
      <dgm:spPr/>
      <dgm:t>
        <a:bodyPr/>
        <a:lstStyle/>
        <a:p>
          <a:endParaRPr lang="en-US"/>
        </a:p>
      </dgm:t>
    </dgm:pt>
    <dgm:pt modelId="{44FCBCFA-4E42-47B3-9140-49B1B0898C34}" type="sibTrans" cxnId="{88805F01-79B1-48DF-8B34-B1100DD4DD90}">
      <dgm:prSet/>
      <dgm:spPr/>
      <dgm:t>
        <a:bodyPr/>
        <a:lstStyle/>
        <a:p>
          <a:endParaRPr lang="en-US" dirty="0"/>
        </a:p>
      </dgm:t>
    </dgm:pt>
    <dgm:pt modelId="{8CDB3B66-C5AD-45C5-BDB2-DF5E6E6D3F7E}">
      <dgm:prSet/>
      <dgm:spPr/>
      <dgm:t>
        <a:bodyPr/>
        <a:lstStyle/>
        <a:p>
          <a:pPr rtl="1"/>
          <a:r>
            <a:rPr lang="fa-IR" dirty="0" smtClean="0"/>
            <a:t>کارگزاری</a:t>
          </a:r>
          <a:endParaRPr lang="en-US" dirty="0"/>
        </a:p>
      </dgm:t>
    </dgm:pt>
    <dgm:pt modelId="{1B56A0FE-03E5-423B-8708-D60A761F88D7}" type="parTrans" cxnId="{87FE37F9-89CA-405C-B477-7E84A8EF876E}">
      <dgm:prSet/>
      <dgm:spPr/>
      <dgm:t>
        <a:bodyPr/>
        <a:lstStyle/>
        <a:p>
          <a:endParaRPr lang="en-US"/>
        </a:p>
      </dgm:t>
    </dgm:pt>
    <dgm:pt modelId="{BA659424-1735-451D-ADA6-AA10B16334C0}" type="sibTrans" cxnId="{87FE37F9-89CA-405C-B477-7E84A8EF876E}">
      <dgm:prSet/>
      <dgm:spPr/>
      <dgm:t>
        <a:bodyPr/>
        <a:lstStyle/>
        <a:p>
          <a:endParaRPr lang="en-US" dirty="0"/>
        </a:p>
      </dgm:t>
    </dgm:pt>
    <dgm:pt modelId="{42640B55-9463-411C-B666-E0D0D4F1C82D}">
      <dgm:prSet/>
      <dgm:spPr/>
      <dgm:t>
        <a:bodyPr/>
        <a:lstStyle/>
        <a:p>
          <a:pPr rtl="1"/>
          <a:r>
            <a:rPr lang="fa-IR" dirty="0" smtClean="0"/>
            <a:t>سرمایه‌گذاری</a:t>
          </a:r>
          <a:endParaRPr lang="en-US" dirty="0"/>
        </a:p>
      </dgm:t>
    </dgm:pt>
    <dgm:pt modelId="{42302143-DC75-42A8-82FD-D36A7FC77D0B}" type="parTrans" cxnId="{CD41B5CD-19E1-402F-B9C1-03EA2B8C5A9D}">
      <dgm:prSet/>
      <dgm:spPr/>
      <dgm:t>
        <a:bodyPr/>
        <a:lstStyle/>
        <a:p>
          <a:endParaRPr lang="en-US"/>
        </a:p>
      </dgm:t>
    </dgm:pt>
    <dgm:pt modelId="{022EF418-EEC8-4A2F-8F99-B7AD01AB6A6E}" type="sibTrans" cxnId="{CD41B5CD-19E1-402F-B9C1-03EA2B8C5A9D}">
      <dgm:prSet/>
      <dgm:spPr/>
      <dgm:t>
        <a:bodyPr/>
        <a:lstStyle/>
        <a:p>
          <a:endParaRPr lang="en-US" dirty="0"/>
        </a:p>
      </dgm:t>
    </dgm:pt>
    <dgm:pt modelId="{BF41C9EA-B93F-40B5-85A7-57880DC00C67}">
      <dgm:prSet/>
      <dgm:spPr/>
      <dgm:t>
        <a:bodyPr/>
        <a:lstStyle/>
        <a:p>
          <a:pPr rtl="1"/>
          <a:endParaRPr lang="en-US" dirty="0"/>
        </a:p>
      </dgm:t>
    </dgm:pt>
    <dgm:pt modelId="{D0CB353C-6B30-4AA7-81AB-8E830B9750A5}" type="parTrans" cxnId="{623D225E-AFCE-4DB1-ABB8-B8C35A74DAC4}">
      <dgm:prSet/>
      <dgm:spPr/>
      <dgm:t>
        <a:bodyPr/>
        <a:lstStyle/>
        <a:p>
          <a:endParaRPr lang="en-US"/>
        </a:p>
      </dgm:t>
    </dgm:pt>
    <dgm:pt modelId="{2A5EDE30-C238-4C00-954E-D4F7B209924E}" type="sibTrans" cxnId="{623D225E-AFCE-4DB1-ABB8-B8C35A74DAC4}">
      <dgm:prSet/>
      <dgm:spPr/>
      <dgm:t>
        <a:bodyPr/>
        <a:lstStyle/>
        <a:p>
          <a:endParaRPr lang="en-US"/>
        </a:p>
      </dgm:t>
    </dgm:pt>
    <dgm:pt modelId="{8CF0ADCA-1722-42C9-A7DD-0E3D3AC12039}">
      <dgm:prSet/>
      <dgm:spPr/>
      <dgm:t>
        <a:bodyPr/>
        <a:lstStyle/>
        <a:p>
          <a:r>
            <a:rPr lang="fa-IR" dirty="0" smtClean="0"/>
            <a:t>صرافی</a:t>
          </a:r>
          <a:endParaRPr lang="en-US" dirty="0"/>
        </a:p>
      </dgm:t>
    </dgm:pt>
    <dgm:pt modelId="{70A50003-142D-4913-8FB1-805EB320FD64}" type="parTrans" cxnId="{103FBEF6-4A56-4FB0-9643-07CDD4865980}">
      <dgm:prSet/>
      <dgm:spPr/>
      <dgm:t>
        <a:bodyPr/>
        <a:lstStyle/>
        <a:p>
          <a:endParaRPr lang="en-US"/>
        </a:p>
      </dgm:t>
    </dgm:pt>
    <dgm:pt modelId="{94407973-167B-4E55-BE98-191D3159A359}" type="sibTrans" cxnId="{103FBEF6-4A56-4FB0-9643-07CDD4865980}">
      <dgm:prSet/>
      <dgm:spPr/>
      <dgm:t>
        <a:bodyPr/>
        <a:lstStyle/>
        <a:p>
          <a:endParaRPr lang="en-US"/>
        </a:p>
      </dgm:t>
    </dgm:pt>
    <dgm:pt modelId="{00EE5EA6-7F70-430B-92DA-99AC34FC9461}">
      <dgm:prSet/>
      <dgm:spPr/>
      <dgm:t>
        <a:bodyPr/>
        <a:lstStyle/>
        <a:p>
          <a:r>
            <a:rPr lang="fa-IR" dirty="0" smtClean="0"/>
            <a:t>لیزینگ</a:t>
          </a:r>
          <a:endParaRPr lang="en-US" dirty="0"/>
        </a:p>
      </dgm:t>
    </dgm:pt>
    <dgm:pt modelId="{A9EDD1BE-5E66-4FAE-B0B5-4BFC6567EAD2}" type="parTrans" cxnId="{055E5965-D175-462E-B501-7244A35DECDF}">
      <dgm:prSet/>
      <dgm:spPr/>
      <dgm:t>
        <a:bodyPr/>
        <a:lstStyle/>
        <a:p>
          <a:endParaRPr lang="en-US"/>
        </a:p>
      </dgm:t>
    </dgm:pt>
    <dgm:pt modelId="{45217D05-C45B-4841-9782-679A79894D3F}" type="sibTrans" cxnId="{055E5965-D175-462E-B501-7244A35DECDF}">
      <dgm:prSet/>
      <dgm:spPr/>
      <dgm:t>
        <a:bodyPr/>
        <a:lstStyle/>
        <a:p>
          <a:endParaRPr lang="en-US"/>
        </a:p>
      </dgm:t>
    </dgm:pt>
    <dgm:pt modelId="{F3CF9973-D029-4193-9664-17A824B204DC}" type="pres">
      <dgm:prSet presAssocID="{F2B39615-1F83-4200-A8D2-8CED26FD87A1}" presName="Name0" presStyleCnt="0">
        <dgm:presLayoutVars>
          <dgm:chMax val="1"/>
          <dgm:dir/>
          <dgm:animLvl val="ctr"/>
          <dgm:resizeHandles val="exact"/>
        </dgm:presLayoutVars>
      </dgm:prSet>
      <dgm:spPr/>
      <dgm:t>
        <a:bodyPr/>
        <a:lstStyle/>
        <a:p>
          <a:endParaRPr lang="en-US"/>
        </a:p>
      </dgm:t>
    </dgm:pt>
    <dgm:pt modelId="{C204235E-2894-4FCF-B54A-7751C484AB0E}" type="pres">
      <dgm:prSet presAssocID="{443F898F-90F3-4C75-9152-F9CA5E2185F3}" presName="centerShape" presStyleLbl="node0" presStyleIdx="0" presStyleCnt="1"/>
      <dgm:spPr/>
      <dgm:t>
        <a:bodyPr/>
        <a:lstStyle/>
        <a:p>
          <a:endParaRPr lang="en-US"/>
        </a:p>
      </dgm:t>
    </dgm:pt>
    <dgm:pt modelId="{3B520DE6-2800-4054-819B-BA4BF525A864}" type="pres">
      <dgm:prSet presAssocID="{396A0132-619B-44B6-90B1-ABA1117CAD42}" presName="node" presStyleLbl="node1" presStyleIdx="0" presStyleCnt="6">
        <dgm:presLayoutVars>
          <dgm:bulletEnabled val="1"/>
        </dgm:presLayoutVars>
      </dgm:prSet>
      <dgm:spPr/>
      <dgm:t>
        <a:bodyPr/>
        <a:lstStyle/>
        <a:p>
          <a:endParaRPr lang="en-US"/>
        </a:p>
      </dgm:t>
    </dgm:pt>
    <dgm:pt modelId="{15636B23-B642-4453-971B-EA3C1241BADA}" type="pres">
      <dgm:prSet presAssocID="{396A0132-619B-44B6-90B1-ABA1117CAD42}" presName="dummy" presStyleCnt="0"/>
      <dgm:spPr/>
    </dgm:pt>
    <dgm:pt modelId="{809231FE-CC15-4056-BBF1-2E1713C42B88}" type="pres">
      <dgm:prSet presAssocID="{2B09106E-4E44-4472-ADDF-0E209A7C5FB8}" presName="sibTrans" presStyleLbl="sibTrans2D1" presStyleIdx="0" presStyleCnt="6"/>
      <dgm:spPr/>
      <dgm:t>
        <a:bodyPr/>
        <a:lstStyle/>
        <a:p>
          <a:endParaRPr lang="en-US"/>
        </a:p>
      </dgm:t>
    </dgm:pt>
    <dgm:pt modelId="{B8EA9C4F-EBFB-4783-B593-0D22DDB0502E}" type="pres">
      <dgm:prSet presAssocID="{30261964-DFDC-468F-B68A-12C7788BC84F}" presName="node" presStyleLbl="node1" presStyleIdx="1" presStyleCnt="6">
        <dgm:presLayoutVars>
          <dgm:bulletEnabled val="1"/>
        </dgm:presLayoutVars>
      </dgm:prSet>
      <dgm:spPr/>
      <dgm:t>
        <a:bodyPr/>
        <a:lstStyle/>
        <a:p>
          <a:endParaRPr lang="en-US"/>
        </a:p>
      </dgm:t>
    </dgm:pt>
    <dgm:pt modelId="{DB55D0A5-3A58-4CD8-8C7C-84D1C50BF8F2}" type="pres">
      <dgm:prSet presAssocID="{30261964-DFDC-468F-B68A-12C7788BC84F}" presName="dummy" presStyleCnt="0"/>
      <dgm:spPr/>
    </dgm:pt>
    <dgm:pt modelId="{B64E72DA-48E1-46CD-B7D4-A5F494A6617B}" type="pres">
      <dgm:prSet presAssocID="{44FCBCFA-4E42-47B3-9140-49B1B0898C34}" presName="sibTrans" presStyleLbl="sibTrans2D1" presStyleIdx="1" presStyleCnt="6"/>
      <dgm:spPr/>
      <dgm:t>
        <a:bodyPr/>
        <a:lstStyle/>
        <a:p>
          <a:endParaRPr lang="en-US"/>
        </a:p>
      </dgm:t>
    </dgm:pt>
    <dgm:pt modelId="{91F3AAEE-B130-48E9-8811-0DBDC76CD73C}" type="pres">
      <dgm:prSet presAssocID="{8CDB3B66-C5AD-45C5-BDB2-DF5E6E6D3F7E}" presName="node" presStyleLbl="node1" presStyleIdx="2" presStyleCnt="6">
        <dgm:presLayoutVars>
          <dgm:bulletEnabled val="1"/>
        </dgm:presLayoutVars>
      </dgm:prSet>
      <dgm:spPr/>
      <dgm:t>
        <a:bodyPr/>
        <a:lstStyle/>
        <a:p>
          <a:endParaRPr lang="en-US"/>
        </a:p>
      </dgm:t>
    </dgm:pt>
    <dgm:pt modelId="{5842E72F-CE36-4C11-8B47-26DAB74F31ED}" type="pres">
      <dgm:prSet presAssocID="{8CDB3B66-C5AD-45C5-BDB2-DF5E6E6D3F7E}" presName="dummy" presStyleCnt="0"/>
      <dgm:spPr/>
    </dgm:pt>
    <dgm:pt modelId="{FAE7FCED-FD34-4F47-ADAB-541B18A1E780}" type="pres">
      <dgm:prSet presAssocID="{BA659424-1735-451D-ADA6-AA10B16334C0}" presName="sibTrans" presStyleLbl="sibTrans2D1" presStyleIdx="2" presStyleCnt="6"/>
      <dgm:spPr/>
      <dgm:t>
        <a:bodyPr/>
        <a:lstStyle/>
        <a:p>
          <a:endParaRPr lang="en-US"/>
        </a:p>
      </dgm:t>
    </dgm:pt>
    <dgm:pt modelId="{FA3DD767-E4EE-46D7-B6F9-703B615B9077}" type="pres">
      <dgm:prSet presAssocID="{8CF0ADCA-1722-42C9-A7DD-0E3D3AC12039}" presName="node" presStyleLbl="node1" presStyleIdx="3" presStyleCnt="6">
        <dgm:presLayoutVars>
          <dgm:bulletEnabled val="1"/>
        </dgm:presLayoutVars>
      </dgm:prSet>
      <dgm:spPr/>
      <dgm:t>
        <a:bodyPr/>
        <a:lstStyle/>
        <a:p>
          <a:endParaRPr lang="en-US"/>
        </a:p>
      </dgm:t>
    </dgm:pt>
    <dgm:pt modelId="{0EDA954C-1C23-4652-AA48-8147244E8785}" type="pres">
      <dgm:prSet presAssocID="{8CF0ADCA-1722-42C9-A7DD-0E3D3AC12039}" presName="dummy" presStyleCnt="0"/>
      <dgm:spPr/>
    </dgm:pt>
    <dgm:pt modelId="{98A96D19-BCFC-4DB5-BBCE-1F3A52870729}" type="pres">
      <dgm:prSet presAssocID="{94407973-167B-4E55-BE98-191D3159A359}" presName="sibTrans" presStyleLbl="sibTrans2D1" presStyleIdx="3" presStyleCnt="6"/>
      <dgm:spPr/>
      <dgm:t>
        <a:bodyPr/>
        <a:lstStyle/>
        <a:p>
          <a:endParaRPr lang="en-US"/>
        </a:p>
      </dgm:t>
    </dgm:pt>
    <dgm:pt modelId="{BE08CD3B-B36E-40F4-90B8-211E713F5FFE}" type="pres">
      <dgm:prSet presAssocID="{00EE5EA6-7F70-430B-92DA-99AC34FC9461}" presName="node" presStyleLbl="node1" presStyleIdx="4" presStyleCnt="6">
        <dgm:presLayoutVars>
          <dgm:bulletEnabled val="1"/>
        </dgm:presLayoutVars>
      </dgm:prSet>
      <dgm:spPr/>
      <dgm:t>
        <a:bodyPr/>
        <a:lstStyle/>
        <a:p>
          <a:endParaRPr lang="en-US"/>
        </a:p>
      </dgm:t>
    </dgm:pt>
    <dgm:pt modelId="{5C5BF8AE-6763-4ACC-99D6-730F97B773CE}" type="pres">
      <dgm:prSet presAssocID="{00EE5EA6-7F70-430B-92DA-99AC34FC9461}" presName="dummy" presStyleCnt="0"/>
      <dgm:spPr/>
    </dgm:pt>
    <dgm:pt modelId="{8135C10B-8CDD-425B-9976-F95AD9847005}" type="pres">
      <dgm:prSet presAssocID="{45217D05-C45B-4841-9782-679A79894D3F}" presName="sibTrans" presStyleLbl="sibTrans2D1" presStyleIdx="4" presStyleCnt="6"/>
      <dgm:spPr/>
      <dgm:t>
        <a:bodyPr/>
        <a:lstStyle/>
        <a:p>
          <a:endParaRPr lang="en-US"/>
        </a:p>
      </dgm:t>
    </dgm:pt>
    <dgm:pt modelId="{174EF1EF-9638-43F5-B4DC-9C926F602134}" type="pres">
      <dgm:prSet presAssocID="{42640B55-9463-411C-B666-E0D0D4F1C82D}" presName="node" presStyleLbl="node1" presStyleIdx="5" presStyleCnt="6">
        <dgm:presLayoutVars>
          <dgm:bulletEnabled val="1"/>
        </dgm:presLayoutVars>
      </dgm:prSet>
      <dgm:spPr/>
      <dgm:t>
        <a:bodyPr/>
        <a:lstStyle/>
        <a:p>
          <a:endParaRPr lang="en-US"/>
        </a:p>
      </dgm:t>
    </dgm:pt>
    <dgm:pt modelId="{A19D74C6-4CFB-4050-A212-35F2BE7A4854}" type="pres">
      <dgm:prSet presAssocID="{42640B55-9463-411C-B666-E0D0D4F1C82D}" presName="dummy" presStyleCnt="0"/>
      <dgm:spPr/>
    </dgm:pt>
    <dgm:pt modelId="{B679D846-5547-4221-96E3-64E35B9C246E}" type="pres">
      <dgm:prSet presAssocID="{022EF418-EEC8-4A2F-8F99-B7AD01AB6A6E}" presName="sibTrans" presStyleLbl="sibTrans2D1" presStyleIdx="5" presStyleCnt="6"/>
      <dgm:spPr/>
      <dgm:t>
        <a:bodyPr/>
        <a:lstStyle/>
        <a:p>
          <a:endParaRPr lang="en-US"/>
        </a:p>
      </dgm:t>
    </dgm:pt>
  </dgm:ptLst>
  <dgm:cxnLst>
    <dgm:cxn modelId="{84CEE3C2-10DB-4096-A8DF-9F534BF43265}" type="presOf" srcId="{8CDB3B66-C5AD-45C5-BDB2-DF5E6E6D3F7E}" destId="{91F3AAEE-B130-48E9-8811-0DBDC76CD73C}" srcOrd="0" destOrd="0" presId="urn:microsoft.com/office/officeart/2005/8/layout/radial6"/>
    <dgm:cxn modelId="{1697727F-46E7-46AB-BFCC-5223815E6E7A}" type="presOf" srcId="{44FCBCFA-4E42-47B3-9140-49B1B0898C34}" destId="{B64E72DA-48E1-46CD-B7D4-A5F494A6617B}" srcOrd="0" destOrd="0" presId="urn:microsoft.com/office/officeart/2005/8/layout/radial6"/>
    <dgm:cxn modelId="{87FE37F9-89CA-405C-B477-7E84A8EF876E}" srcId="{443F898F-90F3-4C75-9152-F9CA5E2185F3}" destId="{8CDB3B66-C5AD-45C5-BDB2-DF5E6E6D3F7E}" srcOrd="2" destOrd="0" parTransId="{1B56A0FE-03E5-423B-8708-D60A761F88D7}" sibTransId="{BA659424-1735-451D-ADA6-AA10B16334C0}"/>
    <dgm:cxn modelId="{F0AC3EDD-6115-49D2-B15E-918B1382DD1B}" type="presOf" srcId="{2B09106E-4E44-4472-ADDF-0E209A7C5FB8}" destId="{809231FE-CC15-4056-BBF1-2E1713C42B88}" srcOrd="0" destOrd="0" presId="urn:microsoft.com/office/officeart/2005/8/layout/radial6"/>
    <dgm:cxn modelId="{A55563B1-91A6-408B-89C0-B082AA513758}" type="presOf" srcId="{94407973-167B-4E55-BE98-191D3159A359}" destId="{98A96D19-BCFC-4DB5-BBCE-1F3A52870729}" srcOrd="0" destOrd="0" presId="urn:microsoft.com/office/officeart/2005/8/layout/radial6"/>
    <dgm:cxn modelId="{6CAA6AF9-C2D0-44DB-A926-CFB8D485C236}" type="presOf" srcId="{8CF0ADCA-1722-42C9-A7DD-0E3D3AC12039}" destId="{FA3DD767-E4EE-46D7-B6F9-703B615B9077}" srcOrd="0" destOrd="0" presId="urn:microsoft.com/office/officeart/2005/8/layout/radial6"/>
    <dgm:cxn modelId="{055E5965-D175-462E-B501-7244A35DECDF}" srcId="{443F898F-90F3-4C75-9152-F9CA5E2185F3}" destId="{00EE5EA6-7F70-430B-92DA-99AC34FC9461}" srcOrd="4" destOrd="0" parTransId="{A9EDD1BE-5E66-4FAE-B0B5-4BFC6567EAD2}" sibTransId="{45217D05-C45B-4841-9782-679A79894D3F}"/>
    <dgm:cxn modelId="{D7C43E01-4BB4-4775-B7E7-AB5C76633383}" srcId="{443F898F-90F3-4C75-9152-F9CA5E2185F3}" destId="{396A0132-619B-44B6-90B1-ABA1117CAD42}" srcOrd="0" destOrd="0" parTransId="{449FBE13-CB7F-4044-A9CA-3BA3D1279007}" sibTransId="{2B09106E-4E44-4472-ADDF-0E209A7C5FB8}"/>
    <dgm:cxn modelId="{DE37BA40-6765-4D19-99C0-2B86135D0B21}" type="presOf" srcId="{443F898F-90F3-4C75-9152-F9CA5E2185F3}" destId="{C204235E-2894-4FCF-B54A-7751C484AB0E}" srcOrd="0" destOrd="0" presId="urn:microsoft.com/office/officeart/2005/8/layout/radial6"/>
    <dgm:cxn modelId="{5FE3D997-0BCA-428E-8D56-07A89630A860}" type="presOf" srcId="{BA659424-1735-451D-ADA6-AA10B16334C0}" destId="{FAE7FCED-FD34-4F47-ADAB-541B18A1E780}" srcOrd="0" destOrd="0" presId="urn:microsoft.com/office/officeart/2005/8/layout/radial6"/>
    <dgm:cxn modelId="{5C45E6B2-56D3-43AF-9D73-736918216023}" type="presOf" srcId="{00EE5EA6-7F70-430B-92DA-99AC34FC9461}" destId="{BE08CD3B-B36E-40F4-90B8-211E713F5FFE}" srcOrd="0" destOrd="0" presId="urn:microsoft.com/office/officeart/2005/8/layout/radial6"/>
    <dgm:cxn modelId="{88805F01-79B1-48DF-8B34-B1100DD4DD90}" srcId="{443F898F-90F3-4C75-9152-F9CA5E2185F3}" destId="{30261964-DFDC-468F-B68A-12C7788BC84F}" srcOrd="1" destOrd="0" parTransId="{B4550679-0047-4EFF-8B55-4AA7191BAA4B}" sibTransId="{44FCBCFA-4E42-47B3-9140-49B1B0898C34}"/>
    <dgm:cxn modelId="{150FD3F7-D855-4E02-8ED2-6177EB96D29A}" srcId="{F2B39615-1F83-4200-A8D2-8CED26FD87A1}" destId="{443F898F-90F3-4C75-9152-F9CA5E2185F3}" srcOrd="0" destOrd="0" parTransId="{08326E17-0FFD-40EB-A051-7E621092B630}" sibTransId="{5F8354EC-5C46-45AC-8758-C35ED60E46BB}"/>
    <dgm:cxn modelId="{CACC5005-36B6-4EC3-9407-29954AEED8F8}" type="presOf" srcId="{45217D05-C45B-4841-9782-679A79894D3F}" destId="{8135C10B-8CDD-425B-9976-F95AD9847005}" srcOrd="0" destOrd="0" presId="urn:microsoft.com/office/officeart/2005/8/layout/radial6"/>
    <dgm:cxn modelId="{8ABBED35-FB87-4341-BF50-D84984D22B92}" type="presOf" srcId="{396A0132-619B-44B6-90B1-ABA1117CAD42}" destId="{3B520DE6-2800-4054-819B-BA4BF525A864}" srcOrd="0" destOrd="0" presId="urn:microsoft.com/office/officeart/2005/8/layout/radial6"/>
    <dgm:cxn modelId="{F7351EA6-9C74-4525-B218-3CF620788436}" type="presOf" srcId="{022EF418-EEC8-4A2F-8F99-B7AD01AB6A6E}" destId="{B679D846-5547-4221-96E3-64E35B9C246E}" srcOrd="0" destOrd="0" presId="urn:microsoft.com/office/officeart/2005/8/layout/radial6"/>
    <dgm:cxn modelId="{623D225E-AFCE-4DB1-ABB8-B8C35A74DAC4}" srcId="{F2B39615-1F83-4200-A8D2-8CED26FD87A1}" destId="{BF41C9EA-B93F-40B5-85A7-57880DC00C67}" srcOrd="1" destOrd="0" parTransId="{D0CB353C-6B30-4AA7-81AB-8E830B9750A5}" sibTransId="{2A5EDE30-C238-4C00-954E-D4F7B209924E}"/>
    <dgm:cxn modelId="{EEEB181C-ACFC-43A6-B9F8-FB5969743705}" type="presOf" srcId="{30261964-DFDC-468F-B68A-12C7788BC84F}" destId="{B8EA9C4F-EBFB-4783-B593-0D22DDB0502E}" srcOrd="0" destOrd="0" presId="urn:microsoft.com/office/officeart/2005/8/layout/radial6"/>
    <dgm:cxn modelId="{CD41B5CD-19E1-402F-B9C1-03EA2B8C5A9D}" srcId="{443F898F-90F3-4C75-9152-F9CA5E2185F3}" destId="{42640B55-9463-411C-B666-E0D0D4F1C82D}" srcOrd="5" destOrd="0" parTransId="{42302143-DC75-42A8-82FD-D36A7FC77D0B}" sibTransId="{022EF418-EEC8-4A2F-8F99-B7AD01AB6A6E}"/>
    <dgm:cxn modelId="{F4768057-3EEA-42EE-B802-6E69568F872D}" type="presOf" srcId="{F2B39615-1F83-4200-A8D2-8CED26FD87A1}" destId="{F3CF9973-D029-4193-9664-17A824B204DC}" srcOrd="0" destOrd="0" presId="urn:microsoft.com/office/officeart/2005/8/layout/radial6"/>
    <dgm:cxn modelId="{103FBEF6-4A56-4FB0-9643-07CDD4865980}" srcId="{443F898F-90F3-4C75-9152-F9CA5E2185F3}" destId="{8CF0ADCA-1722-42C9-A7DD-0E3D3AC12039}" srcOrd="3" destOrd="0" parTransId="{70A50003-142D-4913-8FB1-805EB320FD64}" sibTransId="{94407973-167B-4E55-BE98-191D3159A359}"/>
    <dgm:cxn modelId="{77CA859D-C36E-4138-B9F5-06AD5E6522DA}" type="presOf" srcId="{42640B55-9463-411C-B666-E0D0D4F1C82D}" destId="{174EF1EF-9638-43F5-B4DC-9C926F602134}" srcOrd="0" destOrd="0" presId="urn:microsoft.com/office/officeart/2005/8/layout/radial6"/>
    <dgm:cxn modelId="{67064208-6D54-4B52-AB9D-623C5F5A80D6}" type="presParOf" srcId="{F3CF9973-D029-4193-9664-17A824B204DC}" destId="{C204235E-2894-4FCF-B54A-7751C484AB0E}" srcOrd="0" destOrd="0" presId="urn:microsoft.com/office/officeart/2005/8/layout/radial6"/>
    <dgm:cxn modelId="{04E0AC72-1955-46C6-B3D7-31E4FDA00323}" type="presParOf" srcId="{F3CF9973-D029-4193-9664-17A824B204DC}" destId="{3B520DE6-2800-4054-819B-BA4BF525A864}" srcOrd="1" destOrd="0" presId="urn:microsoft.com/office/officeart/2005/8/layout/radial6"/>
    <dgm:cxn modelId="{49300740-DF0E-4F40-A79B-D692BE64C88E}" type="presParOf" srcId="{F3CF9973-D029-4193-9664-17A824B204DC}" destId="{15636B23-B642-4453-971B-EA3C1241BADA}" srcOrd="2" destOrd="0" presId="urn:microsoft.com/office/officeart/2005/8/layout/radial6"/>
    <dgm:cxn modelId="{F4CE0E9F-D0B7-4623-873C-CD3D676A4332}" type="presParOf" srcId="{F3CF9973-D029-4193-9664-17A824B204DC}" destId="{809231FE-CC15-4056-BBF1-2E1713C42B88}" srcOrd="3" destOrd="0" presId="urn:microsoft.com/office/officeart/2005/8/layout/radial6"/>
    <dgm:cxn modelId="{377286C7-871B-4EE0-AD0F-D58CEB37B10D}" type="presParOf" srcId="{F3CF9973-D029-4193-9664-17A824B204DC}" destId="{B8EA9C4F-EBFB-4783-B593-0D22DDB0502E}" srcOrd="4" destOrd="0" presId="urn:microsoft.com/office/officeart/2005/8/layout/radial6"/>
    <dgm:cxn modelId="{D5DC5A56-6F36-450A-B3C8-0BFA2AC0C0C4}" type="presParOf" srcId="{F3CF9973-D029-4193-9664-17A824B204DC}" destId="{DB55D0A5-3A58-4CD8-8C7C-84D1C50BF8F2}" srcOrd="5" destOrd="0" presId="urn:microsoft.com/office/officeart/2005/8/layout/radial6"/>
    <dgm:cxn modelId="{A195A6E5-2219-4F06-A2CB-B6A702DAF197}" type="presParOf" srcId="{F3CF9973-D029-4193-9664-17A824B204DC}" destId="{B64E72DA-48E1-46CD-B7D4-A5F494A6617B}" srcOrd="6" destOrd="0" presId="urn:microsoft.com/office/officeart/2005/8/layout/radial6"/>
    <dgm:cxn modelId="{26571373-C8BC-43C0-8DAF-2810BA8F86F7}" type="presParOf" srcId="{F3CF9973-D029-4193-9664-17A824B204DC}" destId="{91F3AAEE-B130-48E9-8811-0DBDC76CD73C}" srcOrd="7" destOrd="0" presId="urn:microsoft.com/office/officeart/2005/8/layout/radial6"/>
    <dgm:cxn modelId="{79B0659F-3D48-442F-A300-D98B2C2C635F}" type="presParOf" srcId="{F3CF9973-D029-4193-9664-17A824B204DC}" destId="{5842E72F-CE36-4C11-8B47-26DAB74F31ED}" srcOrd="8" destOrd="0" presId="urn:microsoft.com/office/officeart/2005/8/layout/radial6"/>
    <dgm:cxn modelId="{1E5E0D6A-60DA-4C51-8C6F-DCBA2FF0FD79}" type="presParOf" srcId="{F3CF9973-D029-4193-9664-17A824B204DC}" destId="{FAE7FCED-FD34-4F47-ADAB-541B18A1E780}" srcOrd="9" destOrd="0" presId="urn:microsoft.com/office/officeart/2005/8/layout/radial6"/>
    <dgm:cxn modelId="{200A5669-2B82-44E6-A1E7-0D13C9D389D8}" type="presParOf" srcId="{F3CF9973-D029-4193-9664-17A824B204DC}" destId="{FA3DD767-E4EE-46D7-B6F9-703B615B9077}" srcOrd="10" destOrd="0" presId="urn:microsoft.com/office/officeart/2005/8/layout/radial6"/>
    <dgm:cxn modelId="{692DAB61-6CB6-4392-BDFD-B51D1B2D1A6C}" type="presParOf" srcId="{F3CF9973-D029-4193-9664-17A824B204DC}" destId="{0EDA954C-1C23-4652-AA48-8147244E8785}" srcOrd="11" destOrd="0" presId="urn:microsoft.com/office/officeart/2005/8/layout/radial6"/>
    <dgm:cxn modelId="{970D59F6-0C4E-4A2C-BDCC-7238BF5B8C2F}" type="presParOf" srcId="{F3CF9973-D029-4193-9664-17A824B204DC}" destId="{98A96D19-BCFC-4DB5-BBCE-1F3A52870729}" srcOrd="12" destOrd="0" presId="urn:microsoft.com/office/officeart/2005/8/layout/radial6"/>
    <dgm:cxn modelId="{5C0763FC-055D-4407-B77F-5851EBE6EE19}" type="presParOf" srcId="{F3CF9973-D029-4193-9664-17A824B204DC}" destId="{BE08CD3B-B36E-40F4-90B8-211E713F5FFE}" srcOrd="13" destOrd="0" presId="urn:microsoft.com/office/officeart/2005/8/layout/radial6"/>
    <dgm:cxn modelId="{9974DE3B-9BCD-4E33-A6E1-EAE3CEB36B6E}" type="presParOf" srcId="{F3CF9973-D029-4193-9664-17A824B204DC}" destId="{5C5BF8AE-6763-4ACC-99D6-730F97B773CE}" srcOrd="14" destOrd="0" presId="urn:microsoft.com/office/officeart/2005/8/layout/radial6"/>
    <dgm:cxn modelId="{BCAFB53D-9423-48C6-886C-7285C1431831}" type="presParOf" srcId="{F3CF9973-D029-4193-9664-17A824B204DC}" destId="{8135C10B-8CDD-425B-9976-F95AD9847005}" srcOrd="15" destOrd="0" presId="urn:microsoft.com/office/officeart/2005/8/layout/radial6"/>
    <dgm:cxn modelId="{2107E121-4242-497C-87EF-6E6B6AD8CC1C}" type="presParOf" srcId="{F3CF9973-D029-4193-9664-17A824B204DC}" destId="{174EF1EF-9638-43F5-B4DC-9C926F602134}" srcOrd="16" destOrd="0" presId="urn:microsoft.com/office/officeart/2005/8/layout/radial6"/>
    <dgm:cxn modelId="{A8F6E90C-D713-456B-BF1E-9A7F6B3077B0}" type="presParOf" srcId="{F3CF9973-D029-4193-9664-17A824B204DC}" destId="{A19D74C6-4CFB-4050-A212-35F2BE7A4854}" srcOrd="17" destOrd="0" presId="urn:microsoft.com/office/officeart/2005/8/layout/radial6"/>
    <dgm:cxn modelId="{7EF9C19E-F998-48E7-AB12-D40998372313}" type="presParOf" srcId="{F3CF9973-D029-4193-9664-17A824B204DC}" destId="{B679D846-5547-4221-96E3-64E35B9C246E}"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51817C4-0061-4C09-8D04-A6F1D8123799}" type="doc">
      <dgm:prSet loTypeId="urn:microsoft.com/office/officeart/2005/8/layout/lProcess2" loCatId="list" qsTypeId="urn:microsoft.com/office/officeart/2005/8/quickstyle/simple5" qsCatId="simple" csTypeId="urn:microsoft.com/office/officeart/2005/8/colors/accent2_1" csCatId="accent2"/>
      <dgm:spPr/>
      <dgm:t>
        <a:bodyPr/>
        <a:lstStyle/>
        <a:p>
          <a:endParaRPr lang="en-US"/>
        </a:p>
      </dgm:t>
    </dgm:pt>
    <dgm:pt modelId="{812FA4A3-5EDA-4088-B655-5BC3AE815171}">
      <dgm:prSet/>
      <dgm:spPr/>
      <dgm:t>
        <a:bodyPr/>
        <a:lstStyle/>
        <a:p>
          <a:pPr rtl="1"/>
          <a:r>
            <a:rPr lang="ar-SA" dirty="0" smtClean="0">
              <a:cs typeface="B Zar" pitchFamily="2" charset="-78"/>
            </a:rPr>
            <a:t>بانکداری خرده‌فروشی</a:t>
          </a:r>
          <a:endParaRPr lang="en-US" dirty="0">
            <a:cs typeface="B Zar" pitchFamily="2" charset="-78"/>
          </a:endParaRPr>
        </a:p>
      </dgm:t>
    </dgm:pt>
    <dgm:pt modelId="{10E1CD34-81C1-475B-8F7B-43B157D9BE0C}" type="parTrans" cxnId="{91516556-FDDA-44F9-935D-6377D1B21935}">
      <dgm:prSet/>
      <dgm:spPr/>
      <dgm:t>
        <a:bodyPr/>
        <a:lstStyle/>
        <a:p>
          <a:endParaRPr lang="en-US">
            <a:cs typeface="B Zar" pitchFamily="2" charset="-78"/>
          </a:endParaRPr>
        </a:p>
      </dgm:t>
    </dgm:pt>
    <dgm:pt modelId="{1115F0D4-2137-454A-ACDE-68899C28FD7A}" type="sibTrans" cxnId="{91516556-FDDA-44F9-935D-6377D1B21935}">
      <dgm:prSet/>
      <dgm:spPr/>
      <dgm:t>
        <a:bodyPr/>
        <a:lstStyle/>
        <a:p>
          <a:endParaRPr lang="en-US">
            <a:cs typeface="B Zar" pitchFamily="2" charset="-78"/>
          </a:endParaRPr>
        </a:p>
      </dgm:t>
    </dgm:pt>
    <dgm:pt modelId="{3000B2A2-9709-4ECD-9AB6-8CBB2A6D6534}">
      <dgm:prSet/>
      <dgm:spPr/>
      <dgm:t>
        <a:bodyPr/>
        <a:lstStyle/>
        <a:p>
          <a:pPr rtl="1"/>
          <a:r>
            <a:rPr lang="en-US" dirty="0" smtClean="0">
              <a:cs typeface="B Zar" pitchFamily="2" charset="-78"/>
            </a:rPr>
            <a:t>Retail banking</a:t>
          </a:r>
          <a:endParaRPr lang="en-US" dirty="0">
            <a:cs typeface="B Zar" pitchFamily="2" charset="-78"/>
          </a:endParaRPr>
        </a:p>
      </dgm:t>
    </dgm:pt>
    <dgm:pt modelId="{9A8F6DE4-9EB4-461A-B16B-83B838BE2B7A}" type="parTrans" cxnId="{4E76B8AA-3469-435A-B8A9-3DA55FA88461}">
      <dgm:prSet/>
      <dgm:spPr/>
      <dgm:t>
        <a:bodyPr/>
        <a:lstStyle/>
        <a:p>
          <a:endParaRPr lang="en-US">
            <a:cs typeface="B Zar" pitchFamily="2" charset="-78"/>
          </a:endParaRPr>
        </a:p>
      </dgm:t>
    </dgm:pt>
    <dgm:pt modelId="{7A1BAFCE-37D6-4AE6-8B9D-E11F2B27AE40}" type="sibTrans" cxnId="{4E76B8AA-3469-435A-B8A9-3DA55FA88461}">
      <dgm:prSet/>
      <dgm:spPr/>
      <dgm:t>
        <a:bodyPr/>
        <a:lstStyle/>
        <a:p>
          <a:endParaRPr lang="en-US">
            <a:cs typeface="B Zar" pitchFamily="2" charset="-78"/>
          </a:endParaRPr>
        </a:p>
      </dgm:t>
    </dgm:pt>
    <dgm:pt modelId="{CA09818B-73C9-4144-B837-14C3CD2E1645}">
      <dgm:prSet/>
      <dgm:spPr/>
      <dgm:t>
        <a:bodyPr/>
        <a:lstStyle/>
        <a:p>
          <a:pPr rtl="1"/>
          <a:r>
            <a:rPr lang="fa-IR" dirty="0" smtClean="0">
              <a:cs typeface="B Zar" pitchFamily="2" charset="-78"/>
            </a:rPr>
            <a:t>بانکداری شرکتی</a:t>
          </a:r>
          <a:endParaRPr lang="en-US" dirty="0">
            <a:cs typeface="B Zar" pitchFamily="2" charset="-78"/>
          </a:endParaRPr>
        </a:p>
      </dgm:t>
    </dgm:pt>
    <dgm:pt modelId="{04281D18-8BF2-4580-B224-A734F97D16F4}" type="parTrans" cxnId="{8CC947AF-4D81-4A95-A05E-B767E08E7600}">
      <dgm:prSet/>
      <dgm:spPr/>
      <dgm:t>
        <a:bodyPr/>
        <a:lstStyle/>
        <a:p>
          <a:endParaRPr lang="en-US">
            <a:cs typeface="B Zar" pitchFamily="2" charset="-78"/>
          </a:endParaRPr>
        </a:p>
      </dgm:t>
    </dgm:pt>
    <dgm:pt modelId="{84D4AD05-41D0-4FA9-9786-48561E2ED6E3}" type="sibTrans" cxnId="{8CC947AF-4D81-4A95-A05E-B767E08E7600}">
      <dgm:prSet/>
      <dgm:spPr/>
      <dgm:t>
        <a:bodyPr/>
        <a:lstStyle/>
        <a:p>
          <a:endParaRPr lang="en-US">
            <a:cs typeface="B Zar" pitchFamily="2" charset="-78"/>
          </a:endParaRPr>
        </a:p>
      </dgm:t>
    </dgm:pt>
    <dgm:pt modelId="{3B6C66D6-BCBC-4D65-9851-D047EBC3DE05}">
      <dgm:prSet/>
      <dgm:spPr/>
      <dgm:t>
        <a:bodyPr/>
        <a:lstStyle/>
        <a:p>
          <a:pPr rtl="1"/>
          <a:r>
            <a:rPr lang="en-US" dirty="0" smtClean="0">
              <a:cs typeface="B Zar" pitchFamily="2" charset="-78"/>
            </a:rPr>
            <a:t>Corporate banking</a:t>
          </a:r>
          <a:endParaRPr lang="en-US" dirty="0">
            <a:cs typeface="B Zar" pitchFamily="2" charset="-78"/>
          </a:endParaRPr>
        </a:p>
      </dgm:t>
    </dgm:pt>
    <dgm:pt modelId="{435B1C4B-D328-47B9-90B6-56F651A34547}" type="parTrans" cxnId="{9FC2872A-C0CC-4D19-9C2C-8965CAEB7912}">
      <dgm:prSet/>
      <dgm:spPr/>
      <dgm:t>
        <a:bodyPr/>
        <a:lstStyle/>
        <a:p>
          <a:endParaRPr lang="en-US">
            <a:cs typeface="B Zar" pitchFamily="2" charset="-78"/>
          </a:endParaRPr>
        </a:p>
      </dgm:t>
    </dgm:pt>
    <dgm:pt modelId="{2CD4BE42-216A-4A54-B008-38382FBF78E5}" type="sibTrans" cxnId="{9FC2872A-C0CC-4D19-9C2C-8965CAEB7912}">
      <dgm:prSet/>
      <dgm:spPr/>
      <dgm:t>
        <a:bodyPr/>
        <a:lstStyle/>
        <a:p>
          <a:endParaRPr lang="en-US">
            <a:cs typeface="B Zar" pitchFamily="2" charset="-78"/>
          </a:endParaRPr>
        </a:p>
      </dgm:t>
    </dgm:pt>
    <dgm:pt modelId="{7B4DB123-CA07-45CC-B4C3-4C03184E6200}">
      <dgm:prSet/>
      <dgm:spPr/>
      <dgm:t>
        <a:bodyPr/>
        <a:lstStyle/>
        <a:p>
          <a:pPr rtl="1"/>
          <a:r>
            <a:rPr lang="fa-IR" dirty="0" smtClean="0">
              <a:cs typeface="B Zar" pitchFamily="2" charset="-78"/>
            </a:rPr>
            <a:t>بانکداری کسب‌وکار</a:t>
          </a:r>
          <a:endParaRPr lang="en-US" dirty="0">
            <a:cs typeface="B Zar" pitchFamily="2" charset="-78"/>
          </a:endParaRPr>
        </a:p>
      </dgm:t>
    </dgm:pt>
    <dgm:pt modelId="{B9C2F7BB-4873-4AE9-A6B7-797E2CD16A97}" type="parTrans" cxnId="{8FD9069E-25E9-4F62-A586-075BD6B8CEDE}">
      <dgm:prSet/>
      <dgm:spPr/>
      <dgm:t>
        <a:bodyPr/>
        <a:lstStyle/>
        <a:p>
          <a:endParaRPr lang="en-US">
            <a:cs typeface="B Zar" pitchFamily="2" charset="-78"/>
          </a:endParaRPr>
        </a:p>
      </dgm:t>
    </dgm:pt>
    <dgm:pt modelId="{AC7BED4F-864C-4F48-A6EA-831858C53A83}" type="sibTrans" cxnId="{8FD9069E-25E9-4F62-A586-075BD6B8CEDE}">
      <dgm:prSet/>
      <dgm:spPr/>
      <dgm:t>
        <a:bodyPr/>
        <a:lstStyle/>
        <a:p>
          <a:endParaRPr lang="en-US">
            <a:cs typeface="B Zar" pitchFamily="2" charset="-78"/>
          </a:endParaRPr>
        </a:p>
      </dgm:t>
    </dgm:pt>
    <dgm:pt modelId="{5517A390-60A5-4BE7-8CAF-66B09024B4CD}">
      <dgm:prSet/>
      <dgm:spPr/>
      <dgm:t>
        <a:bodyPr/>
        <a:lstStyle/>
        <a:p>
          <a:pPr rtl="1"/>
          <a:r>
            <a:rPr lang="en-US" dirty="0" smtClean="0">
              <a:cs typeface="B Zar" pitchFamily="2" charset="-78"/>
            </a:rPr>
            <a:t>Business banking</a:t>
          </a:r>
          <a:endParaRPr lang="en-US" dirty="0">
            <a:cs typeface="B Zar" pitchFamily="2" charset="-78"/>
          </a:endParaRPr>
        </a:p>
      </dgm:t>
    </dgm:pt>
    <dgm:pt modelId="{22F89407-21BF-4468-B2E3-202CEF48A936}" type="parTrans" cxnId="{3A9BB931-3D36-4979-9F43-FCCCCE61EC11}">
      <dgm:prSet/>
      <dgm:spPr/>
      <dgm:t>
        <a:bodyPr/>
        <a:lstStyle/>
        <a:p>
          <a:endParaRPr lang="en-US">
            <a:cs typeface="B Zar" pitchFamily="2" charset="-78"/>
          </a:endParaRPr>
        </a:p>
      </dgm:t>
    </dgm:pt>
    <dgm:pt modelId="{4228DD63-6AAD-4D10-A420-E83787AF89F6}" type="sibTrans" cxnId="{3A9BB931-3D36-4979-9F43-FCCCCE61EC11}">
      <dgm:prSet/>
      <dgm:spPr/>
      <dgm:t>
        <a:bodyPr/>
        <a:lstStyle/>
        <a:p>
          <a:endParaRPr lang="en-US">
            <a:cs typeface="B Zar" pitchFamily="2" charset="-78"/>
          </a:endParaRPr>
        </a:p>
      </dgm:t>
    </dgm:pt>
    <dgm:pt modelId="{D66B2BBF-C0CE-4141-BC32-C518BABDA054}">
      <dgm:prSet/>
      <dgm:spPr/>
      <dgm:t>
        <a:bodyPr/>
        <a:lstStyle/>
        <a:p>
          <a:pPr rtl="1"/>
          <a:r>
            <a:rPr lang="fa-IR" dirty="0" smtClean="0">
              <a:cs typeface="B Zar" pitchFamily="2" charset="-78"/>
            </a:rPr>
            <a:t>بانکداری اختصاصی</a:t>
          </a:r>
          <a:endParaRPr lang="en-US" dirty="0">
            <a:cs typeface="B Zar" pitchFamily="2" charset="-78"/>
          </a:endParaRPr>
        </a:p>
      </dgm:t>
    </dgm:pt>
    <dgm:pt modelId="{424C80E1-34B2-4982-BC26-2481F87EA8B2}" type="parTrans" cxnId="{5927CAFA-48A9-4198-AD4F-7984C0916F42}">
      <dgm:prSet/>
      <dgm:spPr/>
      <dgm:t>
        <a:bodyPr/>
        <a:lstStyle/>
        <a:p>
          <a:endParaRPr lang="en-US">
            <a:cs typeface="B Zar" pitchFamily="2" charset="-78"/>
          </a:endParaRPr>
        </a:p>
      </dgm:t>
    </dgm:pt>
    <dgm:pt modelId="{0FB636C6-500B-47A2-8F1A-2D2E928E230B}" type="sibTrans" cxnId="{5927CAFA-48A9-4198-AD4F-7984C0916F42}">
      <dgm:prSet/>
      <dgm:spPr/>
      <dgm:t>
        <a:bodyPr/>
        <a:lstStyle/>
        <a:p>
          <a:endParaRPr lang="en-US">
            <a:cs typeface="B Zar" pitchFamily="2" charset="-78"/>
          </a:endParaRPr>
        </a:p>
      </dgm:t>
    </dgm:pt>
    <dgm:pt modelId="{D5E60AA2-1E65-4778-AA7C-F50624CB676B}">
      <dgm:prSet/>
      <dgm:spPr/>
      <dgm:t>
        <a:bodyPr/>
        <a:lstStyle/>
        <a:p>
          <a:pPr rtl="1"/>
          <a:r>
            <a:rPr lang="en-US" dirty="0" smtClean="0">
              <a:cs typeface="B Zar" pitchFamily="2" charset="-78"/>
            </a:rPr>
            <a:t>Private banking</a:t>
          </a:r>
          <a:endParaRPr lang="en-US" dirty="0">
            <a:cs typeface="B Zar" pitchFamily="2" charset="-78"/>
          </a:endParaRPr>
        </a:p>
      </dgm:t>
    </dgm:pt>
    <dgm:pt modelId="{A2ABF5CE-FD20-4CC6-AA85-BE584A38F11E}" type="parTrans" cxnId="{927CD278-2DD8-4E2C-A7C7-020B4512427C}">
      <dgm:prSet/>
      <dgm:spPr/>
      <dgm:t>
        <a:bodyPr/>
        <a:lstStyle/>
        <a:p>
          <a:endParaRPr lang="en-US">
            <a:cs typeface="B Zar" pitchFamily="2" charset="-78"/>
          </a:endParaRPr>
        </a:p>
      </dgm:t>
    </dgm:pt>
    <dgm:pt modelId="{B153EF27-AFBF-454A-B0B1-9B47424236AE}" type="sibTrans" cxnId="{927CD278-2DD8-4E2C-A7C7-020B4512427C}">
      <dgm:prSet/>
      <dgm:spPr/>
      <dgm:t>
        <a:bodyPr/>
        <a:lstStyle/>
        <a:p>
          <a:endParaRPr lang="en-US">
            <a:cs typeface="B Zar" pitchFamily="2" charset="-78"/>
          </a:endParaRPr>
        </a:p>
      </dgm:t>
    </dgm:pt>
    <dgm:pt modelId="{BD44F89E-B145-4FA2-9373-A6C0A227C43D}" type="pres">
      <dgm:prSet presAssocID="{A51817C4-0061-4C09-8D04-A6F1D8123799}" presName="theList" presStyleCnt="0">
        <dgm:presLayoutVars>
          <dgm:dir/>
          <dgm:animLvl val="lvl"/>
          <dgm:resizeHandles val="exact"/>
        </dgm:presLayoutVars>
      </dgm:prSet>
      <dgm:spPr/>
      <dgm:t>
        <a:bodyPr/>
        <a:lstStyle/>
        <a:p>
          <a:endParaRPr lang="en-US"/>
        </a:p>
      </dgm:t>
    </dgm:pt>
    <dgm:pt modelId="{3E7B6394-B61A-41D2-AE2B-F2F1E3D2E08F}" type="pres">
      <dgm:prSet presAssocID="{812FA4A3-5EDA-4088-B655-5BC3AE815171}" presName="compNode" presStyleCnt="0"/>
      <dgm:spPr/>
    </dgm:pt>
    <dgm:pt modelId="{16044ADF-4021-4946-94D6-424DC63A401F}" type="pres">
      <dgm:prSet presAssocID="{812FA4A3-5EDA-4088-B655-5BC3AE815171}" presName="aNode" presStyleLbl="bgShp" presStyleIdx="0" presStyleCnt="4"/>
      <dgm:spPr/>
      <dgm:t>
        <a:bodyPr/>
        <a:lstStyle/>
        <a:p>
          <a:endParaRPr lang="en-US"/>
        </a:p>
      </dgm:t>
    </dgm:pt>
    <dgm:pt modelId="{31402863-364D-4289-B589-79367ED5841E}" type="pres">
      <dgm:prSet presAssocID="{812FA4A3-5EDA-4088-B655-5BC3AE815171}" presName="textNode" presStyleLbl="bgShp" presStyleIdx="0" presStyleCnt="4"/>
      <dgm:spPr/>
      <dgm:t>
        <a:bodyPr/>
        <a:lstStyle/>
        <a:p>
          <a:endParaRPr lang="en-US"/>
        </a:p>
      </dgm:t>
    </dgm:pt>
    <dgm:pt modelId="{0A9F8140-72F3-41D5-8DBC-689C7AA30352}" type="pres">
      <dgm:prSet presAssocID="{812FA4A3-5EDA-4088-B655-5BC3AE815171}" presName="compChildNode" presStyleCnt="0"/>
      <dgm:spPr/>
    </dgm:pt>
    <dgm:pt modelId="{11073FA2-CBC3-42D0-8F07-0F08110E7550}" type="pres">
      <dgm:prSet presAssocID="{812FA4A3-5EDA-4088-B655-5BC3AE815171}" presName="theInnerList" presStyleCnt="0"/>
      <dgm:spPr/>
    </dgm:pt>
    <dgm:pt modelId="{A88E95B5-5D02-4B37-83C4-06D8C5D2EEEF}" type="pres">
      <dgm:prSet presAssocID="{3000B2A2-9709-4ECD-9AB6-8CBB2A6D6534}" presName="childNode" presStyleLbl="node1" presStyleIdx="0" presStyleCnt="4">
        <dgm:presLayoutVars>
          <dgm:bulletEnabled val="1"/>
        </dgm:presLayoutVars>
      </dgm:prSet>
      <dgm:spPr/>
      <dgm:t>
        <a:bodyPr/>
        <a:lstStyle/>
        <a:p>
          <a:endParaRPr lang="en-US"/>
        </a:p>
      </dgm:t>
    </dgm:pt>
    <dgm:pt modelId="{F975B807-EF85-40CF-98BD-756F990692C0}" type="pres">
      <dgm:prSet presAssocID="{812FA4A3-5EDA-4088-B655-5BC3AE815171}" presName="aSpace" presStyleCnt="0"/>
      <dgm:spPr/>
    </dgm:pt>
    <dgm:pt modelId="{DCDEA449-DF55-4BBD-8274-541FD1280499}" type="pres">
      <dgm:prSet presAssocID="{CA09818B-73C9-4144-B837-14C3CD2E1645}" presName="compNode" presStyleCnt="0"/>
      <dgm:spPr/>
    </dgm:pt>
    <dgm:pt modelId="{DCD25490-E03F-4C8A-B765-89AE95A4A70F}" type="pres">
      <dgm:prSet presAssocID="{CA09818B-73C9-4144-B837-14C3CD2E1645}" presName="aNode" presStyleLbl="bgShp" presStyleIdx="1" presStyleCnt="4"/>
      <dgm:spPr/>
      <dgm:t>
        <a:bodyPr/>
        <a:lstStyle/>
        <a:p>
          <a:endParaRPr lang="en-US"/>
        </a:p>
      </dgm:t>
    </dgm:pt>
    <dgm:pt modelId="{0EB12FB9-0FA2-411C-82C3-5B3D54DB5415}" type="pres">
      <dgm:prSet presAssocID="{CA09818B-73C9-4144-B837-14C3CD2E1645}" presName="textNode" presStyleLbl="bgShp" presStyleIdx="1" presStyleCnt="4"/>
      <dgm:spPr/>
      <dgm:t>
        <a:bodyPr/>
        <a:lstStyle/>
        <a:p>
          <a:endParaRPr lang="en-US"/>
        </a:p>
      </dgm:t>
    </dgm:pt>
    <dgm:pt modelId="{C7A202D1-FC18-43B2-A49B-98CADA8D88D4}" type="pres">
      <dgm:prSet presAssocID="{CA09818B-73C9-4144-B837-14C3CD2E1645}" presName="compChildNode" presStyleCnt="0"/>
      <dgm:spPr/>
    </dgm:pt>
    <dgm:pt modelId="{E06440D0-A80A-4B92-8E6C-8C0A8268B37D}" type="pres">
      <dgm:prSet presAssocID="{CA09818B-73C9-4144-B837-14C3CD2E1645}" presName="theInnerList" presStyleCnt="0"/>
      <dgm:spPr/>
    </dgm:pt>
    <dgm:pt modelId="{4893EC94-D46E-459A-B7CC-C2F4C3C118CE}" type="pres">
      <dgm:prSet presAssocID="{3B6C66D6-BCBC-4D65-9851-D047EBC3DE05}" presName="childNode" presStyleLbl="node1" presStyleIdx="1" presStyleCnt="4">
        <dgm:presLayoutVars>
          <dgm:bulletEnabled val="1"/>
        </dgm:presLayoutVars>
      </dgm:prSet>
      <dgm:spPr/>
      <dgm:t>
        <a:bodyPr/>
        <a:lstStyle/>
        <a:p>
          <a:endParaRPr lang="en-US"/>
        </a:p>
      </dgm:t>
    </dgm:pt>
    <dgm:pt modelId="{1DEED310-8F13-4D42-AE55-39ADC1042CC5}" type="pres">
      <dgm:prSet presAssocID="{CA09818B-73C9-4144-B837-14C3CD2E1645}" presName="aSpace" presStyleCnt="0"/>
      <dgm:spPr/>
    </dgm:pt>
    <dgm:pt modelId="{5388DF85-4475-43C1-A36C-6AA50955E9BB}" type="pres">
      <dgm:prSet presAssocID="{7B4DB123-CA07-45CC-B4C3-4C03184E6200}" presName="compNode" presStyleCnt="0"/>
      <dgm:spPr/>
    </dgm:pt>
    <dgm:pt modelId="{519F8919-3AE7-4D91-B5C2-24F978AB91C9}" type="pres">
      <dgm:prSet presAssocID="{7B4DB123-CA07-45CC-B4C3-4C03184E6200}" presName="aNode" presStyleLbl="bgShp" presStyleIdx="2" presStyleCnt="4"/>
      <dgm:spPr/>
      <dgm:t>
        <a:bodyPr/>
        <a:lstStyle/>
        <a:p>
          <a:endParaRPr lang="en-US"/>
        </a:p>
      </dgm:t>
    </dgm:pt>
    <dgm:pt modelId="{0EE6E362-1259-414D-B406-831F03F19045}" type="pres">
      <dgm:prSet presAssocID="{7B4DB123-CA07-45CC-B4C3-4C03184E6200}" presName="textNode" presStyleLbl="bgShp" presStyleIdx="2" presStyleCnt="4"/>
      <dgm:spPr/>
      <dgm:t>
        <a:bodyPr/>
        <a:lstStyle/>
        <a:p>
          <a:endParaRPr lang="en-US"/>
        </a:p>
      </dgm:t>
    </dgm:pt>
    <dgm:pt modelId="{648631F0-126A-41C5-95D3-0816E6E10F72}" type="pres">
      <dgm:prSet presAssocID="{7B4DB123-CA07-45CC-B4C3-4C03184E6200}" presName="compChildNode" presStyleCnt="0"/>
      <dgm:spPr/>
    </dgm:pt>
    <dgm:pt modelId="{0432467B-FB29-4693-8D23-000C421BDB6A}" type="pres">
      <dgm:prSet presAssocID="{7B4DB123-CA07-45CC-B4C3-4C03184E6200}" presName="theInnerList" presStyleCnt="0"/>
      <dgm:spPr/>
    </dgm:pt>
    <dgm:pt modelId="{039D04F4-CF8E-4392-BC0C-AB55F1205E8D}" type="pres">
      <dgm:prSet presAssocID="{5517A390-60A5-4BE7-8CAF-66B09024B4CD}" presName="childNode" presStyleLbl="node1" presStyleIdx="2" presStyleCnt="4">
        <dgm:presLayoutVars>
          <dgm:bulletEnabled val="1"/>
        </dgm:presLayoutVars>
      </dgm:prSet>
      <dgm:spPr/>
      <dgm:t>
        <a:bodyPr/>
        <a:lstStyle/>
        <a:p>
          <a:endParaRPr lang="en-US"/>
        </a:p>
      </dgm:t>
    </dgm:pt>
    <dgm:pt modelId="{8A968973-692D-430A-961F-E70B27B121BA}" type="pres">
      <dgm:prSet presAssocID="{7B4DB123-CA07-45CC-B4C3-4C03184E6200}" presName="aSpace" presStyleCnt="0"/>
      <dgm:spPr/>
    </dgm:pt>
    <dgm:pt modelId="{33C4F57A-53F5-41CD-AB16-85C022A5CB54}" type="pres">
      <dgm:prSet presAssocID="{D66B2BBF-C0CE-4141-BC32-C518BABDA054}" presName="compNode" presStyleCnt="0"/>
      <dgm:spPr/>
    </dgm:pt>
    <dgm:pt modelId="{D8D11029-9816-4197-82E5-63AED0D550E9}" type="pres">
      <dgm:prSet presAssocID="{D66B2BBF-C0CE-4141-BC32-C518BABDA054}" presName="aNode" presStyleLbl="bgShp" presStyleIdx="3" presStyleCnt="4"/>
      <dgm:spPr/>
      <dgm:t>
        <a:bodyPr/>
        <a:lstStyle/>
        <a:p>
          <a:endParaRPr lang="en-US"/>
        </a:p>
      </dgm:t>
    </dgm:pt>
    <dgm:pt modelId="{01DD236E-A674-4FFD-9156-D50C81BBC7E8}" type="pres">
      <dgm:prSet presAssocID="{D66B2BBF-C0CE-4141-BC32-C518BABDA054}" presName="textNode" presStyleLbl="bgShp" presStyleIdx="3" presStyleCnt="4"/>
      <dgm:spPr/>
      <dgm:t>
        <a:bodyPr/>
        <a:lstStyle/>
        <a:p>
          <a:endParaRPr lang="en-US"/>
        </a:p>
      </dgm:t>
    </dgm:pt>
    <dgm:pt modelId="{A5C58B26-2252-43CC-924F-CE6FFC486692}" type="pres">
      <dgm:prSet presAssocID="{D66B2BBF-C0CE-4141-BC32-C518BABDA054}" presName="compChildNode" presStyleCnt="0"/>
      <dgm:spPr/>
    </dgm:pt>
    <dgm:pt modelId="{448E34E6-C325-43E5-BC45-3984E1F483C4}" type="pres">
      <dgm:prSet presAssocID="{D66B2BBF-C0CE-4141-BC32-C518BABDA054}" presName="theInnerList" presStyleCnt="0"/>
      <dgm:spPr/>
    </dgm:pt>
    <dgm:pt modelId="{D49A0E72-28FB-406C-A9D0-9293C0587229}" type="pres">
      <dgm:prSet presAssocID="{D5E60AA2-1E65-4778-AA7C-F50624CB676B}" presName="childNode" presStyleLbl="node1" presStyleIdx="3" presStyleCnt="4">
        <dgm:presLayoutVars>
          <dgm:bulletEnabled val="1"/>
        </dgm:presLayoutVars>
      </dgm:prSet>
      <dgm:spPr/>
      <dgm:t>
        <a:bodyPr/>
        <a:lstStyle/>
        <a:p>
          <a:endParaRPr lang="en-US"/>
        </a:p>
      </dgm:t>
    </dgm:pt>
  </dgm:ptLst>
  <dgm:cxnLst>
    <dgm:cxn modelId="{AEEDE5AC-789F-465B-8EE1-12852E51C84D}" type="presOf" srcId="{812FA4A3-5EDA-4088-B655-5BC3AE815171}" destId="{16044ADF-4021-4946-94D6-424DC63A401F}" srcOrd="0" destOrd="0" presId="urn:microsoft.com/office/officeart/2005/8/layout/lProcess2"/>
    <dgm:cxn modelId="{9FC2872A-C0CC-4D19-9C2C-8965CAEB7912}" srcId="{CA09818B-73C9-4144-B837-14C3CD2E1645}" destId="{3B6C66D6-BCBC-4D65-9851-D047EBC3DE05}" srcOrd="0" destOrd="0" parTransId="{435B1C4B-D328-47B9-90B6-56F651A34547}" sibTransId="{2CD4BE42-216A-4A54-B008-38382FBF78E5}"/>
    <dgm:cxn modelId="{3A9BB931-3D36-4979-9F43-FCCCCE61EC11}" srcId="{7B4DB123-CA07-45CC-B4C3-4C03184E6200}" destId="{5517A390-60A5-4BE7-8CAF-66B09024B4CD}" srcOrd="0" destOrd="0" parTransId="{22F89407-21BF-4468-B2E3-202CEF48A936}" sibTransId="{4228DD63-6AAD-4D10-A420-E83787AF89F6}"/>
    <dgm:cxn modelId="{6540FBA0-4D2B-4A01-AACC-4B702B6AB14C}" type="presOf" srcId="{5517A390-60A5-4BE7-8CAF-66B09024B4CD}" destId="{039D04F4-CF8E-4392-BC0C-AB55F1205E8D}" srcOrd="0" destOrd="0" presId="urn:microsoft.com/office/officeart/2005/8/layout/lProcess2"/>
    <dgm:cxn modelId="{54E0445E-B71C-49F0-96B0-726E777FDB9E}" type="presOf" srcId="{CA09818B-73C9-4144-B837-14C3CD2E1645}" destId="{DCD25490-E03F-4C8A-B765-89AE95A4A70F}" srcOrd="0" destOrd="0" presId="urn:microsoft.com/office/officeart/2005/8/layout/lProcess2"/>
    <dgm:cxn modelId="{AA3CABE2-4747-4F5A-861A-C81F1CABAD33}" type="presOf" srcId="{D5E60AA2-1E65-4778-AA7C-F50624CB676B}" destId="{D49A0E72-28FB-406C-A9D0-9293C0587229}" srcOrd="0" destOrd="0" presId="urn:microsoft.com/office/officeart/2005/8/layout/lProcess2"/>
    <dgm:cxn modelId="{7AD7786D-832B-455E-9645-5D4F2A66FFB0}" type="presOf" srcId="{D66B2BBF-C0CE-4141-BC32-C518BABDA054}" destId="{D8D11029-9816-4197-82E5-63AED0D550E9}" srcOrd="0" destOrd="0" presId="urn:microsoft.com/office/officeart/2005/8/layout/lProcess2"/>
    <dgm:cxn modelId="{078B9922-5E36-40D4-ADA9-735B2420495C}" type="presOf" srcId="{D66B2BBF-C0CE-4141-BC32-C518BABDA054}" destId="{01DD236E-A674-4FFD-9156-D50C81BBC7E8}" srcOrd="1" destOrd="0" presId="urn:microsoft.com/office/officeart/2005/8/layout/lProcess2"/>
    <dgm:cxn modelId="{6509F6A2-BB60-485D-9BDB-953FA5CB873A}" type="presOf" srcId="{812FA4A3-5EDA-4088-B655-5BC3AE815171}" destId="{31402863-364D-4289-B589-79367ED5841E}" srcOrd="1" destOrd="0" presId="urn:microsoft.com/office/officeart/2005/8/layout/lProcess2"/>
    <dgm:cxn modelId="{927CD278-2DD8-4E2C-A7C7-020B4512427C}" srcId="{D66B2BBF-C0CE-4141-BC32-C518BABDA054}" destId="{D5E60AA2-1E65-4778-AA7C-F50624CB676B}" srcOrd="0" destOrd="0" parTransId="{A2ABF5CE-FD20-4CC6-AA85-BE584A38F11E}" sibTransId="{B153EF27-AFBF-454A-B0B1-9B47424236AE}"/>
    <dgm:cxn modelId="{EE639E4E-D05E-4BA3-9336-6AABA353C94D}" type="presOf" srcId="{7B4DB123-CA07-45CC-B4C3-4C03184E6200}" destId="{519F8919-3AE7-4D91-B5C2-24F978AB91C9}" srcOrd="0" destOrd="0" presId="urn:microsoft.com/office/officeart/2005/8/layout/lProcess2"/>
    <dgm:cxn modelId="{8CC947AF-4D81-4A95-A05E-B767E08E7600}" srcId="{A51817C4-0061-4C09-8D04-A6F1D8123799}" destId="{CA09818B-73C9-4144-B837-14C3CD2E1645}" srcOrd="1" destOrd="0" parTransId="{04281D18-8BF2-4580-B224-A734F97D16F4}" sibTransId="{84D4AD05-41D0-4FA9-9786-48561E2ED6E3}"/>
    <dgm:cxn modelId="{00FD1780-911B-4124-9F9B-1B078AAE878C}" type="presOf" srcId="{CA09818B-73C9-4144-B837-14C3CD2E1645}" destId="{0EB12FB9-0FA2-411C-82C3-5B3D54DB5415}" srcOrd="1" destOrd="0" presId="urn:microsoft.com/office/officeart/2005/8/layout/lProcess2"/>
    <dgm:cxn modelId="{1FC3371D-F8A1-4700-A819-ED1FC7928D43}" type="presOf" srcId="{7B4DB123-CA07-45CC-B4C3-4C03184E6200}" destId="{0EE6E362-1259-414D-B406-831F03F19045}" srcOrd="1" destOrd="0" presId="urn:microsoft.com/office/officeart/2005/8/layout/lProcess2"/>
    <dgm:cxn modelId="{5927CAFA-48A9-4198-AD4F-7984C0916F42}" srcId="{A51817C4-0061-4C09-8D04-A6F1D8123799}" destId="{D66B2BBF-C0CE-4141-BC32-C518BABDA054}" srcOrd="3" destOrd="0" parTransId="{424C80E1-34B2-4982-BC26-2481F87EA8B2}" sibTransId="{0FB636C6-500B-47A2-8F1A-2D2E928E230B}"/>
    <dgm:cxn modelId="{B371C392-B68F-4C5E-A429-E39972AB6CBF}" type="presOf" srcId="{3B6C66D6-BCBC-4D65-9851-D047EBC3DE05}" destId="{4893EC94-D46E-459A-B7CC-C2F4C3C118CE}" srcOrd="0" destOrd="0" presId="urn:microsoft.com/office/officeart/2005/8/layout/lProcess2"/>
    <dgm:cxn modelId="{BDAD2EA3-3148-4B9E-A6DC-A0BDE7991FE2}" type="presOf" srcId="{A51817C4-0061-4C09-8D04-A6F1D8123799}" destId="{BD44F89E-B145-4FA2-9373-A6C0A227C43D}" srcOrd="0" destOrd="0" presId="urn:microsoft.com/office/officeart/2005/8/layout/lProcess2"/>
    <dgm:cxn modelId="{91516556-FDDA-44F9-935D-6377D1B21935}" srcId="{A51817C4-0061-4C09-8D04-A6F1D8123799}" destId="{812FA4A3-5EDA-4088-B655-5BC3AE815171}" srcOrd="0" destOrd="0" parTransId="{10E1CD34-81C1-475B-8F7B-43B157D9BE0C}" sibTransId="{1115F0D4-2137-454A-ACDE-68899C28FD7A}"/>
    <dgm:cxn modelId="{4E76B8AA-3469-435A-B8A9-3DA55FA88461}" srcId="{812FA4A3-5EDA-4088-B655-5BC3AE815171}" destId="{3000B2A2-9709-4ECD-9AB6-8CBB2A6D6534}" srcOrd="0" destOrd="0" parTransId="{9A8F6DE4-9EB4-461A-B16B-83B838BE2B7A}" sibTransId="{7A1BAFCE-37D6-4AE6-8B9D-E11F2B27AE40}"/>
    <dgm:cxn modelId="{8FD9069E-25E9-4F62-A586-075BD6B8CEDE}" srcId="{A51817C4-0061-4C09-8D04-A6F1D8123799}" destId="{7B4DB123-CA07-45CC-B4C3-4C03184E6200}" srcOrd="2" destOrd="0" parTransId="{B9C2F7BB-4873-4AE9-A6B7-797E2CD16A97}" sibTransId="{AC7BED4F-864C-4F48-A6EA-831858C53A83}"/>
    <dgm:cxn modelId="{96C2D199-C9FC-4C9A-B9CA-95B99ED6F221}" type="presOf" srcId="{3000B2A2-9709-4ECD-9AB6-8CBB2A6D6534}" destId="{A88E95B5-5D02-4B37-83C4-06D8C5D2EEEF}" srcOrd="0" destOrd="0" presId="urn:microsoft.com/office/officeart/2005/8/layout/lProcess2"/>
    <dgm:cxn modelId="{B00CDCE6-2E67-4E3C-A659-D846A3F0737B}" type="presParOf" srcId="{BD44F89E-B145-4FA2-9373-A6C0A227C43D}" destId="{3E7B6394-B61A-41D2-AE2B-F2F1E3D2E08F}" srcOrd="0" destOrd="0" presId="urn:microsoft.com/office/officeart/2005/8/layout/lProcess2"/>
    <dgm:cxn modelId="{0767B545-145B-4F5F-886D-7CCC8A4EF40D}" type="presParOf" srcId="{3E7B6394-B61A-41D2-AE2B-F2F1E3D2E08F}" destId="{16044ADF-4021-4946-94D6-424DC63A401F}" srcOrd="0" destOrd="0" presId="urn:microsoft.com/office/officeart/2005/8/layout/lProcess2"/>
    <dgm:cxn modelId="{49D43F0D-24F9-45ED-8C07-D3B1058BB74B}" type="presParOf" srcId="{3E7B6394-B61A-41D2-AE2B-F2F1E3D2E08F}" destId="{31402863-364D-4289-B589-79367ED5841E}" srcOrd="1" destOrd="0" presId="urn:microsoft.com/office/officeart/2005/8/layout/lProcess2"/>
    <dgm:cxn modelId="{DC07DC92-2A3A-45A2-AE0B-2D9EB1F01F3A}" type="presParOf" srcId="{3E7B6394-B61A-41D2-AE2B-F2F1E3D2E08F}" destId="{0A9F8140-72F3-41D5-8DBC-689C7AA30352}" srcOrd="2" destOrd="0" presId="urn:microsoft.com/office/officeart/2005/8/layout/lProcess2"/>
    <dgm:cxn modelId="{6F2338CB-6DB2-4BF8-ABC1-739707C17CA3}" type="presParOf" srcId="{0A9F8140-72F3-41D5-8DBC-689C7AA30352}" destId="{11073FA2-CBC3-42D0-8F07-0F08110E7550}" srcOrd="0" destOrd="0" presId="urn:microsoft.com/office/officeart/2005/8/layout/lProcess2"/>
    <dgm:cxn modelId="{9425E95F-F15C-4CF3-9C04-D898C4D11D2F}" type="presParOf" srcId="{11073FA2-CBC3-42D0-8F07-0F08110E7550}" destId="{A88E95B5-5D02-4B37-83C4-06D8C5D2EEEF}" srcOrd="0" destOrd="0" presId="urn:microsoft.com/office/officeart/2005/8/layout/lProcess2"/>
    <dgm:cxn modelId="{CD81AA1B-C719-40AD-8FDC-5032E00B9E5E}" type="presParOf" srcId="{BD44F89E-B145-4FA2-9373-A6C0A227C43D}" destId="{F975B807-EF85-40CF-98BD-756F990692C0}" srcOrd="1" destOrd="0" presId="urn:microsoft.com/office/officeart/2005/8/layout/lProcess2"/>
    <dgm:cxn modelId="{1FDF50FC-E52F-45BB-89C1-3E1F9E371D1B}" type="presParOf" srcId="{BD44F89E-B145-4FA2-9373-A6C0A227C43D}" destId="{DCDEA449-DF55-4BBD-8274-541FD1280499}" srcOrd="2" destOrd="0" presId="urn:microsoft.com/office/officeart/2005/8/layout/lProcess2"/>
    <dgm:cxn modelId="{3913C01B-B754-4203-B889-4C0F43E0B7AE}" type="presParOf" srcId="{DCDEA449-DF55-4BBD-8274-541FD1280499}" destId="{DCD25490-E03F-4C8A-B765-89AE95A4A70F}" srcOrd="0" destOrd="0" presId="urn:microsoft.com/office/officeart/2005/8/layout/lProcess2"/>
    <dgm:cxn modelId="{E32A3580-8D15-41FD-AA4A-AE95530D826D}" type="presParOf" srcId="{DCDEA449-DF55-4BBD-8274-541FD1280499}" destId="{0EB12FB9-0FA2-411C-82C3-5B3D54DB5415}" srcOrd="1" destOrd="0" presId="urn:microsoft.com/office/officeart/2005/8/layout/lProcess2"/>
    <dgm:cxn modelId="{7CF41E14-B47A-4101-9179-AAAC8D9B8417}" type="presParOf" srcId="{DCDEA449-DF55-4BBD-8274-541FD1280499}" destId="{C7A202D1-FC18-43B2-A49B-98CADA8D88D4}" srcOrd="2" destOrd="0" presId="urn:microsoft.com/office/officeart/2005/8/layout/lProcess2"/>
    <dgm:cxn modelId="{F19D0305-D901-4F0F-A739-4790B80D89CC}" type="presParOf" srcId="{C7A202D1-FC18-43B2-A49B-98CADA8D88D4}" destId="{E06440D0-A80A-4B92-8E6C-8C0A8268B37D}" srcOrd="0" destOrd="0" presId="urn:microsoft.com/office/officeart/2005/8/layout/lProcess2"/>
    <dgm:cxn modelId="{218B5D63-E9B3-4D14-857F-205B11BC4358}" type="presParOf" srcId="{E06440D0-A80A-4B92-8E6C-8C0A8268B37D}" destId="{4893EC94-D46E-459A-B7CC-C2F4C3C118CE}" srcOrd="0" destOrd="0" presId="urn:microsoft.com/office/officeart/2005/8/layout/lProcess2"/>
    <dgm:cxn modelId="{9918F6CC-AC4B-4E9C-9F09-DDFCB44E3D48}" type="presParOf" srcId="{BD44F89E-B145-4FA2-9373-A6C0A227C43D}" destId="{1DEED310-8F13-4D42-AE55-39ADC1042CC5}" srcOrd="3" destOrd="0" presId="urn:microsoft.com/office/officeart/2005/8/layout/lProcess2"/>
    <dgm:cxn modelId="{A3A60786-58EB-4C21-95E3-896D09E6CC0D}" type="presParOf" srcId="{BD44F89E-B145-4FA2-9373-A6C0A227C43D}" destId="{5388DF85-4475-43C1-A36C-6AA50955E9BB}" srcOrd="4" destOrd="0" presId="urn:microsoft.com/office/officeart/2005/8/layout/lProcess2"/>
    <dgm:cxn modelId="{E9AED219-F9A0-4E31-88FE-7FBE45620CCB}" type="presParOf" srcId="{5388DF85-4475-43C1-A36C-6AA50955E9BB}" destId="{519F8919-3AE7-4D91-B5C2-24F978AB91C9}" srcOrd="0" destOrd="0" presId="urn:microsoft.com/office/officeart/2005/8/layout/lProcess2"/>
    <dgm:cxn modelId="{2FF89A54-C2F4-4F75-A042-C49EE6D860AD}" type="presParOf" srcId="{5388DF85-4475-43C1-A36C-6AA50955E9BB}" destId="{0EE6E362-1259-414D-B406-831F03F19045}" srcOrd="1" destOrd="0" presId="urn:microsoft.com/office/officeart/2005/8/layout/lProcess2"/>
    <dgm:cxn modelId="{8192A8FB-3B2D-4765-8CDC-B8C02E6ED2EE}" type="presParOf" srcId="{5388DF85-4475-43C1-A36C-6AA50955E9BB}" destId="{648631F0-126A-41C5-95D3-0816E6E10F72}" srcOrd="2" destOrd="0" presId="urn:microsoft.com/office/officeart/2005/8/layout/lProcess2"/>
    <dgm:cxn modelId="{C44C43A6-BD83-432C-9A81-3904791C7A28}" type="presParOf" srcId="{648631F0-126A-41C5-95D3-0816E6E10F72}" destId="{0432467B-FB29-4693-8D23-000C421BDB6A}" srcOrd="0" destOrd="0" presId="urn:microsoft.com/office/officeart/2005/8/layout/lProcess2"/>
    <dgm:cxn modelId="{73276680-6C17-4021-B3C6-2AF1CDEF14FC}" type="presParOf" srcId="{0432467B-FB29-4693-8D23-000C421BDB6A}" destId="{039D04F4-CF8E-4392-BC0C-AB55F1205E8D}" srcOrd="0" destOrd="0" presId="urn:microsoft.com/office/officeart/2005/8/layout/lProcess2"/>
    <dgm:cxn modelId="{69983301-BCB8-411A-8ED7-558CE14848E3}" type="presParOf" srcId="{BD44F89E-B145-4FA2-9373-A6C0A227C43D}" destId="{8A968973-692D-430A-961F-E70B27B121BA}" srcOrd="5" destOrd="0" presId="urn:microsoft.com/office/officeart/2005/8/layout/lProcess2"/>
    <dgm:cxn modelId="{584CDE12-DB4D-4AB9-A1AA-B36DB0954A1F}" type="presParOf" srcId="{BD44F89E-B145-4FA2-9373-A6C0A227C43D}" destId="{33C4F57A-53F5-41CD-AB16-85C022A5CB54}" srcOrd="6" destOrd="0" presId="urn:microsoft.com/office/officeart/2005/8/layout/lProcess2"/>
    <dgm:cxn modelId="{537639A8-A248-4199-889D-7BE049C0DDF3}" type="presParOf" srcId="{33C4F57A-53F5-41CD-AB16-85C022A5CB54}" destId="{D8D11029-9816-4197-82E5-63AED0D550E9}" srcOrd="0" destOrd="0" presId="urn:microsoft.com/office/officeart/2005/8/layout/lProcess2"/>
    <dgm:cxn modelId="{1B83A05A-C42C-4A3B-8887-B74E78FF10CB}" type="presParOf" srcId="{33C4F57A-53F5-41CD-AB16-85C022A5CB54}" destId="{01DD236E-A674-4FFD-9156-D50C81BBC7E8}" srcOrd="1" destOrd="0" presId="urn:microsoft.com/office/officeart/2005/8/layout/lProcess2"/>
    <dgm:cxn modelId="{1AF9C53A-A7E8-42FB-96C9-D683F0A77B15}" type="presParOf" srcId="{33C4F57A-53F5-41CD-AB16-85C022A5CB54}" destId="{A5C58B26-2252-43CC-924F-CE6FFC486692}" srcOrd="2" destOrd="0" presId="urn:microsoft.com/office/officeart/2005/8/layout/lProcess2"/>
    <dgm:cxn modelId="{B15050C5-10C0-4F71-A442-B58F720616A2}" type="presParOf" srcId="{A5C58B26-2252-43CC-924F-CE6FFC486692}" destId="{448E34E6-C325-43E5-BC45-3984E1F483C4}" srcOrd="0" destOrd="0" presId="urn:microsoft.com/office/officeart/2005/8/layout/lProcess2"/>
    <dgm:cxn modelId="{1E5CEE57-454D-4BD3-B70D-077654DDAD1A}" type="presParOf" srcId="{448E34E6-C325-43E5-BC45-3984E1F483C4}" destId="{D49A0E72-28FB-406C-A9D0-9293C0587229}"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7B9387-077E-4C98-AA6D-1C4E39BDB7BC}">
      <dsp:nvSpPr>
        <dsp:cNvPr id="0" name=""/>
        <dsp:cNvSpPr/>
      </dsp:nvSpPr>
      <dsp:spPr>
        <a:xfrm>
          <a:off x="0" y="867092"/>
          <a:ext cx="8229600" cy="3291840"/>
        </a:xfrm>
        <a:prstGeom prst="leftRightRibbon">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61FFA893-19DC-4112-969B-1B51C13C345C}">
      <dsp:nvSpPr>
        <dsp:cNvPr id="0" name=""/>
        <dsp:cNvSpPr/>
      </dsp:nvSpPr>
      <dsp:spPr>
        <a:xfrm>
          <a:off x="987552" y="1443164"/>
          <a:ext cx="2715768" cy="1613001"/>
        </a:xfrm>
        <a:prstGeom prst="rect">
          <a:avLst/>
        </a:prstGeom>
        <a:noFill/>
        <a:ln w="38100" cap="flat" cmpd="sng" algn="ctr">
          <a:noFill/>
          <a:prstDash val="solid"/>
        </a:ln>
        <a:effectLst>
          <a:outerShdw blurRad="40000" dist="20000" dir="5400000" rotWithShape="0">
            <a:srgbClr val="000000">
              <a:alpha val="38000"/>
            </a:srgbClr>
          </a:outerShdw>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120904" rIns="0" bIns="129540" numCol="1" spcCol="1270" anchor="ctr" anchorCtr="0">
          <a:noAutofit/>
        </a:bodyPr>
        <a:lstStyle/>
        <a:p>
          <a:pPr lvl="0" algn="ctr" defTabSz="1511300" rtl="1">
            <a:lnSpc>
              <a:spcPct val="90000"/>
            </a:lnSpc>
            <a:spcBef>
              <a:spcPct val="0"/>
            </a:spcBef>
            <a:spcAft>
              <a:spcPct val="35000"/>
            </a:spcAft>
          </a:pPr>
          <a:r>
            <a:rPr lang="fa-IR" sz="3400" kern="1200" dirty="0" smtClean="0"/>
            <a:t>بخش واقعی اقتصاد</a:t>
          </a:r>
          <a:endParaRPr lang="en-US" sz="3400" kern="1200" dirty="0"/>
        </a:p>
        <a:p>
          <a:pPr marL="228600" lvl="1" indent="-228600" algn="r" defTabSz="1200150" rtl="1">
            <a:lnSpc>
              <a:spcPct val="90000"/>
            </a:lnSpc>
            <a:spcBef>
              <a:spcPct val="0"/>
            </a:spcBef>
            <a:spcAft>
              <a:spcPct val="15000"/>
            </a:spcAft>
            <a:buChar char="••"/>
          </a:pPr>
          <a:r>
            <a:rPr lang="fa-IR" sz="2700" kern="1200" dirty="0" smtClean="0"/>
            <a:t>مثلا بخش فلزات</a:t>
          </a:r>
          <a:endParaRPr lang="en-US" sz="2700" kern="1200" dirty="0"/>
        </a:p>
      </dsp:txBody>
      <dsp:txXfrm>
        <a:off x="987552" y="1443164"/>
        <a:ext cx="2715768" cy="1613001"/>
      </dsp:txXfrm>
    </dsp:sp>
    <dsp:sp modelId="{A83DFD8D-F537-4F28-894F-9ACBF0A1A4F3}">
      <dsp:nvSpPr>
        <dsp:cNvPr id="0" name=""/>
        <dsp:cNvSpPr/>
      </dsp:nvSpPr>
      <dsp:spPr>
        <a:xfrm>
          <a:off x="4114800" y="1969858"/>
          <a:ext cx="3209544" cy="1613001"/>
        </a:xfrm>
        <a:prstGeom prst="rect">
          <a:avLst/>
        </a:prstGeom>
        <a:noFill/>
        <a:ln w="38100" cap="flat" cmpd="sng" algn="ctr">
          <a:noFill/>
          <a:prstDash val="solid"/>
        </a:ln>
        <a:effectLst>
          <a:outerShdw blurRad="40000" dist="20000" dir="5400000" rotWithShape="0">
            <a:srgbClr val="000000">
              <a:alpha val="38000"/>
            </a:srgbClr>
          </a:outerShdw>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120904" rIns="0" bIns="129540" numCol="1" spcCol="1270" anchor="ctr" anchorCtr="0">
          <a:noAutofit/>
        </a:bodyPr>
        <a:lstStyle/>
        <a:p>
          <a:pPr lvl="0" algn="ctr" defTabSz="1511300" rtl="1">
            <a:lnSpc>
              <a:spcPct val="90000"/>
            </a:lnSpc>
            <a:spcBef>
              <a:spcPct val="0"/>
            </a:spcBef>
            <a:spcAft>
              <a:spcPct val="35000"/>
            </a:spcAft>
          </a:pPr>
          <a:r>
            <a:rPr lang="fa-IR" sz="3400" kern="1200" dirty="0" smtClean="0"/>
            <a:t>بخش مالی اقتصاد</a:t>
          </a:r>
          <a:endParaRPr lang="en-US" sz="3400" kern="1200" dirty="0"/>
        </a:p>
        <a:p>
          <a:pPr marL="228600" lvl="1" indent="-228600" algn="r" defTabSz="1200150" rtl="1">
            <a:lnSpc>
              <a:spcPct val="90000"/>
            </a:lnSpc>
            <a:spcBef>
              <a:spcPct val="0"/>
            </a:spcBef>
            <a:spcAft>
              <a:spcPct val="15000"/>
            </a:spcAft>
            <a:buChar char="••"/>
          </a:pPr>
          <a:r>
            <a:rPr lang="fa-IR" sz="2700" kern="1200" dirty="0" smtClean="0"/>
            <a:t>بانک</a:t>
          </a:r>
          <a:endParaRPr lang="en-US" sz="2700" kern="1200" dirty="0"/>
        </a:p>
      </dsp:txBody>
      <dsp:txXfrm>
        <a:off x="4114800" y="1969858"/>
        <a:ext cx="3209544" cy="161300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8247CC-1655-4CFA-B3DF-80C1811A0A3A}">
      <dsp:nvSpPr>
        <dsp:cNvPr id="0" name=""/>
        <dsp:cNvSpPr/>
      </dsp:nvSpPr>
      <dsp:spPr>
        <a:xfrm rot="5400000">
          <a:off x="5112176" y="-2026017"/>
          <a:ext cx="967902" cy="5266944"/>
        </a:xfrm>
        <a:prstGeom prst="round2Same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6200" tIns="38100" rIns="76200" bIns="38100" numCol="1" spcCol="1270" anchor="ctr" anchorCtr="0">
          <a:noAutofit/>
        </a:bodyPr>
        <a:lstStyle/>
        <a:p>
          <a:pPr marL="228600" lvl="1" indent="-228600" algn="r" defTabSz="889000" rtl="1">
            <a:lnSpc>
              <a:spcPct val="90000"/>
            </a:lnSpc>
            <a:spcBef>
              <a:spcPct val="0"/>
            </a:spcBef>
            <a:spcAft>
              <a:spcPct val="15000"/>
            </a:spcAft>
            <a:buChar char="••"/>
          </a:pPr>
          <a:r>
            <a:rPr lang="fa-IR" sz="2000" kern="1200" dirty="0" smtClean="0">
              <a:cs typeface="B Lotus" pitchFamily="2" charset="-78"/>
            </a:rPr>
            <a:t>با افراد و کسب‌وکارهای کوچک سروکار دارد.</a:t>
          </a:r>
          <a:endParaRPr lang="en-US" sz="2000" kern="1200" dirty="0">
            <a:cs typeface="B Lotus" pitchFamily="2" charset="-78"/>
          </a:endParaRPr>
        </a:p>
      </dsp:txBody>
      <dsp:txXfrm rot="-5400000">
        <a:off x="2962656" y="170752"/>
        <a:ext cx="5219695" cy="873404"/>
      </dsp:txXfrm>
    </dsp:sp>
    <dsp:sp modelId="{4085F4B9-705D-42FC-BF35-B21DF4ACEDD5}">
      <dsp:nvSpPr>
        <dsp:cNvPr id="0" name=""/>
        <dsp:cNvSpPr/>
      </dsp:nvSpPr>
      <dsp:spPr>
        <a:xfrm>
          <a:off x="0" y="2515"/>
          <a:ext cx="2962656" cy="1209878"/>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1">
            <a:lnSpc>
              <a:spcPct val="90000"/>
            </a:lnSpc>
            <a:spcBef>
              <a:spcPct val="0"/>
            </a:spcBef>
            <a:spcAft>
              <a:spcPct val="35000"/>
            </a:spcAft>
          </a:pPr>
          <a:r>
            <a:rPr lang="fa-IR" sz="2900" kern="1200" dirty="0" smtClean="0">
              <a:cs typeface="B Lotus" pitchFamily="2" charset="-78"/>
            </a:rPr>
            <a:t>بانکداری خرده فروشی</a:t>
          </a:r>
          <a:endParaRPr lang="en-US" sz="2900" kern="1200" dirty="0">
            <a:cs typeface="B Lotus" pitchFamily="2" charset="-78"/>
          </a:endParaRPr>
        </a:p>
      </dsp:txBody>
      <dsp:txXfrm>
        <a:off x="59061" y="61576"/>
        <a:ext cx="2844534" cy="1091756"/>
      </dsp:txXfrm>
    </dsp:sp>
    <dsp:sp modelId="{59D31317-F5AB-4C2A-BC20-6C70905D6255}">
      <dsp:nvSpPr>
        <dsp:cNvPr id="0" name=""/>
        <dsp:cNvSpPr/>
      </dsp:nvSpPr>
      <dsp:spPr>
        <a:xfrm rot="5400000">
          <a:off x="5112176" y="-755645"/>
          <a:ext cx="967902" cy="5266944"/>
        </a:xfrm>
        <a:prstGeom prst="round2Same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6200" tIns="38100" rIns="76200" bIns="38100" numCol="1" spcCol="1270" anchor="ctr" anchorCtr="0">
          <a:noAutofit/>
        </a:bodyPr>
        <a:lstStyle/>
        <a:p>
          <a:pPr marL="228600" lvl="1" indent="-228600" algn="r" defTabSz="889000" rtl="1">
            <a:lnSpc>
              <a:spcPct val="90000"/>
            </a:lnSpc>
            <a:spcBef>
              <a:spcPct val="0"/>
            </a:spcBef>
            <a:spcAft>
              <a:spcPct val="15000"/>
            </a:spcAft>
            <a:buChar char="••"/>
          </a:pPr>
          <a:r>
            <a:rPr lang="fa-IR" sz="2000" kern="1200" dirty="0" smtClean="0">
              <a:cs typeface="B Lotus" pitchFamily="2" charset="-78"/>
            </a:rPr>
            <a:t>به کسب‌وکارهای میان‌اندازه خدمات می‌رساند.</a:t>
          </a:r>
          <a:endParaRPr lang="en-US" sz="2000" kern="1200" dirty="0">
            <a:cs typeface="B Lotus" pitchFamily="2" charset="-78"/>
          </a:endParaRPr>
        </a:p>
      </dsp:txBody>
      <dsp:txXfrm rot="-5400000">
        <a:off x="2962656" y="1441124"/>
        <a:ext cx="5219695" cy="873404"/>
      </dsp:txXfrm>
    </dsp:sp>
    <dsp:sp modelId="{2F2E0A15-0CBA-47EA-AC73-04BE19C1808D}">
      <dsp:nvSpPr>
        <dsp:cNvPr id="0" name=""/>
        <dsp:cNvSpPr/>
      </dsp:nvSpPr>
      <dsp:spPr>
        <a:xfrm>
          <a:off x="0" y="1272887"/>
          <a:ext cx="2962656" cy="1209878"/>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1">
            <a:lnSpc>
              <a:spcPct val="90000"/>
            </a:lnSpc>
            <a:spcBef>
              <a:spcPct val="0"/>
            </a:spcBef>
            <a:spcAft>
              <a:spcPct val="35000"/>
            </a:spcAft>
          </a:pPr>
          <a:r>
            <a:rPr lang="fa-IR" sz="2900" kern="1200" dirty="0" smtClean="0">
              <a:cs typeface="B Lotus" pitchFamily="2" charset="-78"/>
            </a:rPr>
            <a:t>بانکداری کسب‌وکار</a:t>
          </a:r>
          <a:endParaRPr lang="en-US" sz="2900" kern="1200" dirty="0">
            <a:cs typeface="B Lotus" pitchFamily="2" charset="-78"/>
          </a:endParaRPr>
        </a:p>
      </dsp:txBody>
      <dsp:txXfrm>
        <a:off x="59061" y="1331948"/>
        <a:ext cx="2844534" cy="1091756"/>
      </dsp:txXfrm>
    </dsp:sp>
    <dsp:sp modelId="{E2DB63F4-37D5-4633-9FC7-345D39B4BF5B}">
      <dsp:nvSpPr>
        <dsp:cNvPr id="0" name=""/>
        <dsp:cNvSpPr/>
      </dsp:nvSpPr>
      <dsp:spPr>
        <a:xfrm rot="5400000">
          <a:off x="5112176" y="514726"/>
          <a:ext cx="967902" cy="5266944"/>
        </a:xfrm>
        <a:prstGeom prst="round2Same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6200" tIns="38100" rIns="76200" bIns="38100" numCol="1" spcCol="1270" anchor="ctr" anchorCtr="0">
          <a:noAutofit/>
        </a:bodyPr>
        <a:lstStyle/>
        <a:p>
          <a:pPr marL="228600" lvl="1" indent="-228600" algn="r" defTabSz="889000" rtl="1">
            <a:lnSpc>
              <a:spcPct val="90000"/>
            </a:lnSpc>
            <a:spcBef>
              <a:spcPct val="0"/>
            </a:spcBef>
            <a:spcAft>
              <a:spcPct val="15000"/>
            </a:spcAft>
            <a:buChar char="••"/>
          </a:pPr>
          <a:r>
            <a:rPr lang="fa-IR" sz="2000" kern="1200" dirty="0" smtClean="0">
              <a:cs typeface="B Lotus" pitchFamily="2" charset="-78"/>
            </a:rPr>
            <a:t>به واحدهای کسب‌وکار بزرگ‌اندازه خدمات می‌رساند.</a:t>
          </a:r>
          <a:endParaRPr lang="en-US" sz="2000" kern="1200" dirty="0">
            <a:cs typeface="B Lotus" pitchFamily="2" charset="-78"/>
          </a:endParaRPr>
        </a:p>
      </dsp:txBody>
      <dsp:txXfrm rot="-5400000">
        <a:off x="2962656" y="2711496"/>
        <a:ext cx="5219695" cy="873404"/>
      </dsp:txXfrm>
    </dsp:sp>
    <dsp:sp modelId="{4684D6D1-4744-4E62-A145-A9316AD63D78}">
      <dsp:nvSpPr>
        <dsp:cNvPr id="0" name=""/>
        <dsp:cNvSpPr/>
      </dsp:nvSpPr>
      <dsp:spPr>
        <a:xfrm>
          <a:off x="0" y="2543259"/>
          <a:ext cx="2962656" cy="1209878"/>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1">
            <a:lnSpc>
              <a:spcPct val="90000"/>
            </a:lnSpc>
            <a:spcBef>
              <a:spcPct val="0"/>
            </a:spcBef>
            <a:spcAft>
              <a:spcPct val="35000"/>
            </a:spcAft>
          </a:pPr>
          <a:r>
            <a:rPr lang="fa-IR" sz="2900" kern="1200" dirty="0" smtClean="0">
              <a:cs typeface="B Lotus" pitchFamily="2" charset="-78"/>
            </a:rPr>
            <a:t>بانکداری شرکتی</a:t>
          </a:r>
          <a:endParaRPr lang="en-US" sz="2900" kern="1200" dirty="0">
            <a:cs typeface="B Lotus" pitchFamily="2" charset="-78"/>
          </a:endParaRPr>
        </a:p>
      </dsp:txBody>
      <dsp:txXfrm>
        <a:off x="59061" y="2602320"/>
        <a:ext cx="2844534" cy="1091756"/>
      </dsp:txXfrm>
    </dsp:sp>
    <dsp:sp modelId="{708C0D28-A395-4B86-BE2C-8A0B177F3B4A}">
      <dsp:nvSpPr>
        <dsp:cNvPr id="0" name=""/>
        <dsp:cNvSpPr/>
      </dsp:nvSpPr>
      <dsp:spPr>
        <a:xfrm rot="5400000">
          <a:off x="5112176" y="1785098"/>
          <a:ext cx="967902" cy="5266944"/>
        </a:xfrm>
        <a:prstGeom prst="round2Same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6200" tIns="38100" rIns="76200" bIns="38100" numCol="1" spcCol="1270" anchor="ctr" anchorCtr="0">
          <a:noAutofit/>
        </a:bodyPr>
        <a:lstStyle/>
        <a:p>
          <a:pPr marL="228600" lvl="1" indent="-228600" algn="r" defTabSz="889000" rtl="1">
            <a:lnSpc>
              <a:spcPct val="90000"/>
            </a:lnSpc>
            <a:spcBef>
              <a:spcPct val="0"/>
            </a:spcBef>
            <a:spcAft>
              <a:spcPct val="15000"/>
            </a:spcAft>
            <a:buChar char="••"/>
          </a:pPr>
          <a:r>
            <a:rPr lang="fa-IR" sz="2000" kern="1200" dirty="0" smtClean="0">
              <a:cs typeface="B Lotus" pitchFamily="2" charset="-78"/>
            </a:rPr>
            <a:t>برای افراد و خانواده‌هایی با ارزش ویژۀ بالا مدیریت ثروت انجام می‌دهد.</a:t>
          </a:r>
          <a:endParaRPr lang="en-US" sz="2000" kern="1200" dirty="0">
            <a:cs typeface="B Lotus" pitchFamily="2" charset="-78"/>
          </a:endParaRPr>
        </a:p>
      </dsp:txBody>
      <dsp:txXfrm rot="-5400000">
        <a:off x="2962656" y="3981868"/>
        <a:ext cx="5219695" cy="873404"/>
      </dsp:txXfrm>
    </dsp:sp>
    <dsp:sp modelId="{D7267634-4AFD-4BB3-95CF-1325129F06E6}">
      <dsp:nvSpPr>
        <dsp:cNvPr id="0" name=""/>
        <dsp:cNvSpPr/>
      </dsp:nvSpPr>
      <dsp:spPr>
        <a:xfrm>
          <a:off x="0" y="3813631"/>
          <a:ext cx="2962656" cy="1209878"/>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1">
            <a:lnSpc>
              <a:spcPct val="90000"/>
            </a:lnSpc>
            <a:spcBef>
              <a:spcPct val="0"/>
            </a:spcBef>
            <a:spcAft>
              <a:spcPct val="35000"/>
            </a:spcAft>
          </a:pPr>
          <a:r>
            <a:rPr lang="fa-IR" sz="2900" kern="1200" dirty="0" smtClean="0">
              <a:cs typeface="B Lotus" pitchFamily="2" charset="-78"/>
            </a:rPr>
            <a:t>بانکداری اختصاصی</a:t>
          </a:r>
          <a:endParaRPr lang="en-US" sz="2900" kern="1200" dirty="0">
            <a:cs typeface="B Lotus" pitchFamily="2" charset="-78"/>
          </a:endParaRPr>
        </a:p>
      </dsp:txBody>
      <dsp:txXfrm>
        <a:off x="59061" y="3872692"/>
        <a:ext cx="2844534" cy="109175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8FE278-46D6-404A-9456-67916FCB14CF}">
      <dsp:nvSpPr>
        <dsp:cNvPr id="0" name=""/>
        <dsp:cNvSpPr/>
      </dsp:nvSpPr>
      <dsp:spPr>
        <a:xfrm>
          <a:off x="312419" y="0"/>
          <a:ext cx="7147560" cy="4467225"/>
        </a:xfrm>
        <a:prstGeom prst="swooshArrow">
          <a:avLst>
            <a:gd name="adj1" fmla="val 25000"/>
            <a:gd name="adj2" fmla="val 2500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E9153B65-BD4D-45CE-9E6A-85AA5619C37A}">
      <dsp:nvSpPr>
        <dsp:cNvPr id="0" name=""/>
        <dsp:cNvSpPr/>
      </dsp:nvSpPr>
      <dsp:spPr>
        <a:xfrm>
          <a:off x="1220160" y="3083278"/>
          <a:ext cx="185836" cy="185836"/>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E33E933B-B0C2-48E5-8653-CAF054FBA9E1}">
      <dsp:nvSpPr>
        <dsp:cNvPr id="0" name=""/>
        <dsp:cNvSpPr/>
      </dsp:nvSpPr>
      <dsp:spPr>
        <a:xfrm>
          <a:off x="1313078" y="3176196"/>
          <a:ext cx="1665381" cy="12910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471" tIns="0" rIns="0" bIns="0" numCol="1" spcCol="1270" anchor="t" anchorCtr="0">
          <a:noAutofit/>
        </a:bodyPr>
        <a:lstStyle/>
        <a:p>
          <a:pPr lvl="0" algn="l" defTabSz="666750" rtl="1">
            <a:lnSpc>
              <a:spcPct val="90000"/>
            </a:lnSpc>
            <a:spcBef>
              <a:spcPct val="0"/>
            </a:spcBef>
            <a:spcAft>
              <a:spcPct val="35000"/>
            </a:spcAft>
          </a:pPr>
          <a:r>
            <a:rPr lang="fa-IR" sz="1500" kern="1200" dirty="0" smtClean="0">
              <a:cs typeface="B Titr" pitchFamily="2" charset="-78"/>
            </a:rPr>
            <a:t>بانکداری خرده فروشی</a:t>
          </a:r>
          <a:endParaRPr lang="en-US" sz="1500" kern="1200" dirty="0" smtClean="0">
            <a:cs typeface="B Titr" pitchFamily="2" charset="-78"/>
          </a:endParaRPr>
        </a:p>
        <a:p>
          <a:pPr lvl="0" algn="l" defTabSz="666750">
            <a:lnSpc>
              <a:spcPct val="90000"/>
            </a:lnSpc>
            <a:spcBef>
              <a:spcPct val="0"/>
            </a:spcBef>
            <a:spcAft>
              <a:spcPct val="35000"/>
            </a:spcAft>
          </a:pPr>
          <a:r>
            <a:rPr lang="en-US" sz="1500" kern="1200" dirty="0" smtClean="0">
              <a:cs typeface="B Titr" pitchFamily="2" charset="-78"/>
            </a:rPr>
            <a:t>Retail banking</a:t>
          </a:r>
          <a:endParaRPr lang="en-US" sz="1500" kern="1200" dirty="0">
            <a:cs typeface="B Titr" pitchFamily="2" charset="-78"/>
          </a:endParaRPr>
        </a:p>
      </dsp:txBody>
      <dsp:txXfrm>
        <a:off x="1313078" y="3176196"/>
        <a:ext cx="1665381" cy="1291028"/>
      </dsp:txXfrm>
    </dsp:sp>
    <dsp:sp modelId="{F21D45AA-83EB-4680-8155-B8C11869F920}">
      <dsp:nvSpPr>
        <dsp:cNvPr id="0" name=""/>
        <dsp:cNvSpPr/>
      </dsp:nvSpPr>
      <dsp:spPr>
        <a:xfrm>
          <a:off x="2860525" y="1869086"/>
          <a:ext cx="335935" cy="335935"/>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0D4A75E-1F39-4E5A-A913-31477E61315F}">
      <dsp:nvSpPr>
        <dsp:cNvPr id="0" name=""/>
        <dsp:cNvSpPr/>
      </dsp:nvSpPr>
      <dsp:spPr>
        <a:xfrm>
          <a:off x="3028492" y="2037054"/>
          <a:ext cx="1715414" cy="2430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005" tIns="0" rIns="0" bIns="0" numCol="1" spcCol="1270" anchor="t" anchorCtr="0">
          <a:noAutofit/>
        </a:bodyPr>
        <a:lstStyle/>
        <a:p>
          <a:pPr lvl="0" algn="l" defTabSz="666750" rtl="1">
            <a:lnSpc>
              <a:spcPct val="90000"/>
            </a:lnSpc>
            <a:spcBef>
              <a:spcPct val="0"/>
            </a:spcBef>
            <a:spcAft>
              <a:spcPct val="35000"/>
            </a:spcAft>
          </a:pPr>
          <a:r>
            <a:rPr lang="fa-IR" sz="1500" kern="1200" dirty="0" smtClean="0">
              <a:cs typeface="B Titr" pitchFamily="2" charset="-78"/>
            </a:rPr>
            <a:t>بانکداری کسب‌وکار</a:t>
          </a:r>
          <a:endParaRPr lang="en-US" sz="1500" kern="1200" dirty="0" smtClean="0">
            <a:cs typeface="B Titr" pitchFamily="2" charset="-78"/>
          </a:endParaRPr>
        </a:p>
        <a:p>
          <a:pPr lvl="0" algn="l" defTabSz="666750">
            <a:lnSpc>
              <a:spcPct val="90000"/>
            </a:lnSpc>
            <a:spcBef>
              <a:spcPct val="0"/>
            </a:spcBef>
            <a:spcAft>
              <a:spcPct val="35000"/>
            </a:spcAft>
          </a:pPr>
          <a:r>
            <a:rPr lang="en-US" sz="1500" kern="1200" dirty="0" smtClean="0">
              <a:cs typeface="B Titr" pitchFamily="2" charset="-78"/>
            </a:rPr>
            <a:t>Business banking</a:t>
          </a:r>
          <a:endParaRPr lang="en-US" sz="1500" kern="1200" dirty="0">
            <a:cs typeface="B Titr" pitchFamily="2" charset="-78"/>
          </a:endParaRPr>
        </a:p>
      </dsp:txBody>
      <dsp:txXfrm>
        <a:off x="3028492" y="2037054"/>
        <a:ext cx="1715414" cy="2430170"/>
      </dsp:txXfrm>
    </dsp:sp>
    <dsp:sp modelId="{4E3BA6DC-D100-429B-959E-39A58718739D}">
      <dsp:nvSpPr>
        <dsp:cNvPr id="0" name=""/>
        <dsp:cNvSpPr/>
      </dsp:nvSpPr>
      <dsp:spPr>
        <a:xfrm>
          <a:off x="4833251" y="1130207"/>
          <a:ext cx="464591" cy="464591"/>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7C3388F6-A7AE-44F8-A15D-B948853AA579}">
      <dsp:nvSpPr>
        <dsp:cNvPr id="0" name=""/>
        <dsp:cNvSpPr/>
      </dsp:nvSpPr>
      <dsp:spPr>
        <a:xfrm>
          <a:off x="5065547" y="1362503"/>
          <a:ext cx="1715414" cy="3104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177" tIns="0" rIns="0" bIns="0" numCol="1" spcCol="1270" anchor="t" anchorCtr="0">
          <a:noAutofit/>
        </a:bodyPr>
        <a:lstStyle/>
        <a:p>
          <a:pPr lvl="0" algn="l" defTabSz="666750" rtl="1">
            <a:lnSpc>
              <a:spcPct val="90000"/>
            </a:lnSpc>
            <a:spcBef>
              <a:spcPct val="0"/>
            </a:spcBef>
            <a:spcAft>
              <a:spcPct val="35000"/>
            </a:spcAft>
          </a:pPr>
          <a:r>
            <a:rPr lang="fa-IR" sz="1500" kern="1200" dirty="0" smtClean="0">
              <a:cs typeface="B Titr" pitchFamily="2" charset="-78"/>
            </a:rPr>
            <a:t>بانکداری شرکتی</a:t>
          </a:r>
        </a:p>
        <a:p>
          <a:pPr lvl="0" algn="l" defTabSz="666750" rtl="1">
            <a:lnSpc>
              <a:spcPct val="90000"/>
            </a:lnSpc>
            <a:spcBef>
              <a:spcPct val="0"/>
            </a:spcBef>
            <a:spcAft>
              <a:spcPct val="35000"/>
            </a:spcAft>
          </a:pPr>
          <a:r>
            <a:rPr lang="en-US" sz="1500" kern="1200" dirty="0" smtClean="0">
              <a:cs typeface="B Titr" pitchFamily="2" charset="-78"/>
            </a:rPr>
            <a:t>Corporate banking</a:t>
          </a:r>
          <a:endParaRPr lang="en-US" sz="1500" kern="1200" dirty="0">
            <a:cs typeface="B Titr" pitchFamily="2" charset="-78"/>
          </a:endParaRPr>
        </a:p>
      </dsp:txBody>
      <dsp:txXfrm>
        <a:off x="5065547" y="1362503"/>
        <a:ext cx="1715414" cy="310472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E8EEB-211E-4D8D-8F3B-056D934B7EE9}">
      <dsp:nvSpPr>
        <dsp:cNvPr id="0" name=""/>
        <dsp:cNvSpPr/>
      </dsp:nvSpPr>
      <dsp:spPr>
        <a:xfrm>
          <a:off x="0" y="196412"/>
          <a:ext cx="8229600" cy="4633199"/>
        </a:xfrm>
        <a:prstGeom prst="verticalScroll">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justLow" defTabSz="1600200" rtl="1">
            <a:lnSpc>
              <a:spcPct val="90000"/>
            </a:lnSpc>
            <a:spcBef>
              <a:spcPct val="0"/>
            </a:spcBef>
            <a:spcAft>
              <a:spcPct val="35000"/>
            </a:spcAft>
          </a:pPr>
          <a:r>
            <a:rPr lang="fa-IR" sz="3600" kern="1200" dirty="0" smtClean="0">
              <a:cs typeface="B Lotus" pitchFamily="2" charset="-78"/>
            </a:rPr>
            <a:t>واحد بانک‌داری شرکتی اغلب به زیرواحدهایی تفکیک می‌شود. هرکدام از زیرواحدها به صنعت مشخصی اختصاص دارد. کارکنان هر زیرواحد برای خدمت‌رسانی به شرکت‌های فعال در صنعت مربوطه تخصص یافته‌اند. </a:t>
          </a:r>
          <a:endParaRPr lang="en-US" sz="3600" kern="1200" dirty="0">
            <a:cs typeface="B Lotus" pitchFamily="2" charset="-78"/>
          </a:endParaRPr>
        </a:p>
      </dsp:txBody>
      <dsp:txXfrm>
        <a:off x="579150" y="775562"/>
        <a:ext cx="7071300" cy="376447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152CEF-E1B8-493C-86D7-7D432D956CDD}">
      <dsp:nvSpPr>
        <dsp:cNvPr id="0" name=""/>
        <dsp:cNvSpPr/>
      </dsp:nvSpPr>
      <dsp:spPr>
        <a:xfrm>
          <a:off x="0" y="496472"/>
          <a:ext cx="8229600" cy="4284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A079FAD8-DCF2-4DDA-9C0D-DA8F5391F2CA}">
      <dsp:nvSpPr>
        <dsp:cNvPr id="0" name=""/>
        <dsp:cNvSpPr/>
      </dsp:nvSpPr>
      <dsp:spPr>
        <a:xfrm>
          <a:off x="411480" y="245552"/>
          <a:ext cx="5760720" cy="50184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755650" rtl="1">
            <a:lnSpc>
              <a:spcPct val="90000"/>
            </a:lnSpc>
            <a:spcBef>
              <a:spcPct val="0"/>
            </a:spcBef>
            <a:spcAft>
              <a:spcPct val="35000"/>
            </a:spcAft>
          </a:pPr>
          <a:r>
            <a:rPr lang="fa-IR" sz="1700" kern="1200" dirty="0" smtClean="0">
              <a:cs typeface="B Lotus" pitchFamily="2" charset="-78"/>
            </a:rPr>
            <a:t>برقراری ارتباط مؤثر با مشتریان شرکتی و درک مسائل آن‌‌ها</a:t>
          </a:r>
          <a:endParaRPr lang="en-US" sz="1700" kern="1200" dirty="0">
            <a:cs typeface="B Lotus" pitchFamily="2" charset="-78"/>
          </a:endParaRPr>
        </a:p>
      </dsp:txBody>
      <dsp:txXfrm>
        <a:off x="435978" y="270050"/>
        <a:ext cx="5711724" cy="452844"/>
      </dsp:txXfrm>
    </dsp:sp>
    <dsp:sp modelId="{D60F6E33-57C8-496E-AE40-D1B9BCF89571}">
      <dsp:nvSpPr>
        <dsp:cNvPr id="0" name=""/>
        <dsp:cNvSpPr/>
      </dsp:nvSpPr>
      <dsp:spPr>
        <a:xfrm>
          <a:off x="0" y="1267592"/>
          <a:ext cx="8229600" cy="4284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AED8FDCF-621A-4332-B65F-1B210FEE577A}">
      <dsp:nvSpPr>
        <dsp:cNvPr id="0" name=""/>
        <dsp:cNvSpPr/>
      </dsp:nvSpPr>
      <dsp:spPr>
        <a:xfrm>
          <a:off x="411480" y="1016672"/>
          <a:ext cx="5760720" cy="50184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755650" rtl="1">
            <a:lnSpc>
              <a:spcPct val="90000"/>
            </a:lnSpc>
            <a:spcBef>
              <a:spcPct val="0"/>
            </a:spcBef>
            <a:spcAft>
              <a:spcPct val="35000"/>
            </a:spcAft>
          </a:pPr>
          <a:r>
            <a:rPr lang="fa-IR" sz="1700" kern="1200" dirty="0" smtClean="0">
              <a:cs typeface="B Lotus" pitchFamily="2" charset="-78"/>
            </a:rPr>
            <a:t>بررسی و ارزیابی طرح کسب‌وکار شرکت‌ها</a:t>
          </a:r>
          <a:endParaRPr lang="en-US" sz="1700" kern="1200" dirty="0">
            <a:cs typeface="B Lotus" pitchFamily="2" charset="-78"/>
          </a:endParaRPr>
        </a:p>
      </dsp:txBody>
      <dsp:txXfrm>
        <a:off x="435978" y="1041170"/>
        <a:ext cx="5711724" cy="452844"/>
      </dsp:txXfrm>
    </dsp:sp>
    <dsp:sp modelId="{C4B7B66C-C2B8-4B34-B492-7E151125DB76}">
      <dsp:nvSpPr>
        <dsp:cNvPr id="0" name=""/>
        <dsp:cNvSpPr/>
      </dsp:nvSpPr>
      <dsp:spPr>
        <a:xfrm>
          <a:off x="0" y="2038712"/>
          <a:ext cx="8229600" cy="4284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EADE8AB8-1A92-44AC-9BD8-17E690B18FCF}">
      <dsp:nvSpPr>
        <dsp:cNvPr id="0" name=""/>
        <dsp:cNvSpPr/>
      </dsp:nvSpPr>
      <dsp:spPr>
        <a:xfrm>
          <a:off x="411480" y="1787792"/>
          <a:ext cx="5760720" cy="50184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755650" rtl="1">
            <a:lnSpc>
              <a:spcPct val="90000"/>
            </a:lnSpc>
            <a:spcBef>
              <a:spcPct val="0"/>
            </a:spcBef>
            <a:spcAft>
              <a:spcPct val="35000"/>
            </a:spcAft>
          </a:pPr>
          <a:r>
            <a:rPr lang="fa-IR" sz="1700" kern="1200" dirty="0" smtClean="0">
              <a:cs typeface="B Lotus" pitchFamily="2" charset="-78"/>
            </a:rPr>
            <a:t>ارائۀ روش‌های سنتی تأمین مالی برای مسائل مالی معمول شرکت‌ها</a:t>
          </a:r>
          <a:endParaRPr lang="en-US" sz="1700" kern="1200" dirty="0">
            <a:cs typeface="B Lotus" pitchFamily="2" charset="-78"/>
          </a:endParaRPr>
        </a:p>
      </dsp:txBody>
      <dsp:txXfrm>
        <a:off x="435978" y="1812290"/>
        <a:ext cx="5711724" cy="452844"/>
      </dsp:txXfrm>
    </dsp:sp>
    <dsp:sp modelId="{5EB9B95A-64B5-489B-A9F6-1AFEDDD9437C}">
      <dsp:nvSpPr>
        <dsp:cNvPr id="0" name=""/>
        <dsp:cNvSpPr/>
      </dsp:nvSpPr>
      <dsp:spPr>
        <a:xfrm>
          <a:off x="0" y="2809832"/>
          <a:ext cx="8229600" cy="4284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96EE9E76-B7AB-4C0B-BCD2-0D3E9BC1341C}">
      <dsp:nvSpPr>
        <dsp:cNvPr id="0" name=""/>
        <dsp:cNvSpPr/>
      </dsp:nvSpPr>
      <dsp:spPr>
        <a:xfrm>
          <a:off x="411480" y="2558912"/>
          <a:ext cx="5760720" cy="50184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755650" rtl="1">
            <a:lnSpc>
              <a:spcPct val="90000"/>
            </a:lnSpc>
            <a:spcBef>
              <a:spcPct val="0"/>
            </a:spcBef>
            <a:spcAft>
              <a:spcPct val="35000"/>
            </a:spcAft>
          </a:pPr>
          <a:r>
            <a:rPr lang="fa-IR" sz="1700" kern="1200" dirty="0" smtClean="0">
              <a:cs typeface="B Lotus" pitchFamily="2" charset="-78"/>
            </a:rPr>
            <a:t>طراحی روش‌های تأمین مالی ساختاریافته برای مسائل مالی غیرمعمول شرکت‌ها</a:t>
          </a:r>
          <a:endParaRPr lang="en-US" sz="1700" kern="1200" dirty="0">
            <a:cs typeface="B Lotus" pitchFamily="2" charset="-78"/>
          </a:endParaRPr>
        </a:p>
      </dsp:txBody>
      <dsp:txXfrm>
        <a:off x="435978" y="2583410"/>
        <a:ext cx="5711724" cy="452844"/>
      </dsp:txXfrm>
    </dsp:sp>
    <dsp:sp modelId="{0641065B-3FA1-4839-8D8A-E9F424A3FC4C}">
      <dsp:nvSpPr>
        <dsp:cNvPr id="0" name=""/>
        <dsp:cNvSpPr/>
      </dsp:nvSpPr>
      <dsp:spPr>
        <a:xfrm>
          <a:off x="0" y="3580952"/>
          <a:ext cx="8229600" cy="4284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2BEB27A2-7B6C-4F32-ACE7-D230D007C624}">
      <dsp:nvSpPr>
        <dsp:cNvPr id="0" name=""/>
        <dsp:cNvSpPr/>
      </dsp:nvSpPr>
      <dsp:spPr>
        <a:xfrm>
          <a:off x="411480" y="3330032"/>
          <a:ext cx="5760720" cy="50184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755650" rtl="1">
            <a:lnSpc>
              <a:spcPct val="90000"/>
            </a:lnSpc>
            <a:spcBef>
              <a:spcPct val="0"/>
            </a:spcBef>
            <a:spcAft>
              <a:spcPct val="35000"/>
            </a:spcAft>
          </a:pPr>
          <a:r>
            <a:rPr lang="fa-IR" sz="1700" kern="1200" dirty="0" smtClean="0">
              <a:cs typeface="B Lotus" pitchFamily="2" charset="-78"/>
            </a:rPr>
            <a:t>کمک به مدیریت سرمایه در گردش شرکت‌ها با ارائۀ ابزار مالی بازار پول</a:t>
          </a:r>
          <a:endParaRPr lang="en-US" sz="1700" kern="1200" dirty="0">
            <a:cs typeface="B Lotus" pitchFamily="2" charset="-78"/>
          </a:endParaRPr>
        </a:p>
      </dsp:txBody>
      <dsp:txXfrm>
        <a:off x="435978" y="3354530"/>
        <a:ext cx="5711724" cy="452844"/>
      </dsp:txXfrm>
    </dsp:sp>
    <dsp:sp modelId="{C3C81945-1A2C-4686-A97D-BBEE31294475}">
      <dsp:nvSpPr>
        <dsp:cNvPr id="0" name=""/>
        <dsp:cNvSpPr/>
      </dsp:nvSpPr>
      <dsp:spPr>
        <a:xfrm>
          <a:off x="0" y="4352072"/>
          <a:ext cx="8229600" cy="4284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9857076B-3125-481C-87FC-FB6043EC7609}">
      <dsp:nvSpPr>
        <dsp:cNvPr id="0" name=""/>
        <dsp:cNvSpPr/>
      </dsp:nvSpPr>
      <dsp:spPr>
        <a:xfrm>
          <a:off x="411480" y="4101152"/>
          <a:ext cx="5760720" cy="50184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ctr" defTabSz="755650" rtl="1">
            <a:lnSpc>
              <a:spcPct val="90000"/>
            </a:lnSpc>
            <a:spcBef>
              <a:spcPct val="0"/>
            </a:spcBef>
            <a:spcAft>
              <a:spcPct val="35000"/>
            </a:spcAft>
          </a:pPr>
          <a:r>
            <a:rPr lang="fa-IR" sz="1700" kern="1200" dirty="0" smtClean="0">
              <a:cs typeface="B Lotus" pitchFamily="2" charset="-78"/>
            </a:rPr>
            <a:t>کمک به مدیریت تراکنش‌های مالی شرکت‌ها </a:t>
          </a:r>
          <a:endParaRPr lang="en-US" sz="1700" kern="1200" dirty="0">
            <a:cs typeface="B Lotus" pitchFamily="2" charset="-78"/>
          </a:endParaRPr>
        </a:p>
      </dsp:txBody>
      <dsp:txXfrm>
        <a:off x="435978" y="4125650"/>
        <a:ext cx="5711724" cy="45284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DC17D5-F7AA-49B5-8900-DB9804892D73}">
      <dsp:nvSpPr>
        <dsp:cNvPr id="0" name=""/>
        <dsp:cNvSpPr/>
      </dsp:nvSpPr>
      <dsp:spPr>
        <a:xfrm>
          <a:off x="424720" y="0"/>
          <a:ext cx="5920012" cy="4221163"/>
        </a:xfrm>
        <a:prstGeom prst="verticalScroll">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07F0C1-46D4-4106-8307-E3026CFDA701}">
      <dsp:nvSpPr>
        <dsp:cNvPr id="0" name=""/>
        <dsp:cNvSpPr/>
      </dsp:nvSpPr>
      <dsp:spPr>
        <a:xfrm>
          <a:off x="1143008" y="753049"/>
          <a:ext cx="4572551" cy="750245"/>
        </a:xfrm>
        <a:prstGeom prst="round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fa-IR" sz="3100" kern="1200" dirty="0" smtClean="0"/>
            <a:t>تبدیل به اوراق بهادار کردن</a:t>
          </a:r>
          <a:endParaRPr lang="fa-IR" sz="3100" kern="1200" dirty="0"/>
        </a:p>
      </dsp:txBody>
      <dsp:txXfrm>
        <a:off x="1179632" y="789673"/>
        <a:ext cx="4499303" cy="676997"/>
      </dsp:txXfrm>
    </dsp:sp>
    <dsp:sp modelId="{49DB24F3-0E85-4F51-840E-B44D2738EA8E}">
      <dsp:nvSpPr>
        <dsp:cNvPr id="0" name=""/>
        <dsp:cNvSpPr/>
      </dsp:nvSpPr>
      <dsp:spPr>
        <a:xfrm>
          <a:off x="1143008" y="1597075"/>
          <a:ext cx="4572551" cy="750245"/>
        </a:xfrm>
        <a:prstGeom prst="round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rtl="1">
            <a:lnSpc>
              <a:spcPct val="90000"/>
            </a:lnSpc>
            <a:spcBef>
              <a:spcPct val="0"/>
            </a:spcBef>
            <a:spcAft>
              <a:spcPct val="35000"/>
            </a:spcAft>
          </a:pPr>
          <a:r>
            <a:rPr lang="fa-IR" sz="3000" kern="1200" dirty="0" smtClean="0"/>
            <a:t>تأمین مالی قبضه مالکیت</a:t>
          </a:r>
          <a:endParaRPr lang="fa-IR" sz="3000" kern="1200" dirty="0"/>
        </a:p>
      </dsp:txBody>
      <dsp:txXfrm>
        <a:off x="1179632" y="1633699"/>
        <a:ext cx="4499303" cy="676997"/>
      </dsp:txXfrm>
    </dsp:sp>
    <dsp:sp modelId="{95BFC8F9-90DD-4B00-A5AD-F1E25163D289}">
      <dsp:nvSpPr>
        <dsp:cNvPr id="0" name=""/>
        <dsp:cNvSpPr/>
      </dsp:nvSpPr>
      <dsp:spPr>
        <a:xfrm>
          <a:off x="1143008" y="2441102"/>
          <a:ext cx="4572551" cy="750245"/>
        </a:xfrm>
        <a:prstGeom prst="round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rtl="1">
            <a:lnSpc>
              <a:spcPct val="90000"/>
            </a:lnSpc>
            <a:spcBef>
              <a:spcPct val="0"/>
            </a:spcBef>
            <a:spcAft>
              <a:spcPct val="35000"/>
            </a:spcAft>
          </a:pPr>
          <a:r>
            <a:rPr lang="fa-IR" sz="3000" kern="1200" dirty="0" smtClean="0"/>
            <a:t>وام سندیکایی</a:t>
          </a:r>
          <a:endParaRPr lang="fa-IR" sz="3000" kern="1200" dirty="0"/>
        </a:p>
      </dsp:txBody>
      <dsp:txXfrm>
        <a:off x="1179632" y="2477726"/>
        <a:ext cx="4499303" cy="676997"/>
      </dsp:txXfrm>
    </dsp:sp>
    <dsp:sp modelId="{3D5A7087-1C3C-4DE4-8EB9-B59120ABB5B7}">
      <dsp:nvSpPr>
        <dsp:cNvPr id="0" name=""/>
        <dsp:cNvSpPr/>
      </dsp:nvSpPr>
      <dsp:spPr>
        <a:xfrm>
          <a:off x="1143008" y="3285128"/>
          <a:ext cx="4572551" cy="750245"/>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rtl="1">
            <a:lnSpc>
              <a:spcPct val="90000"/>
            </a:lnSpc>
            <a:spcBef>
              <a:spcPct val="0"/>
            </a:spcBef>
            <a:spcAft>
              <a:spcPct val="35000"/>
            </a:spcAft>
          </a:pPr>
          <a:r>
            <a:rPr lang="fa-IR" sz="3000" kern="1200" dirty="0" smtClean="0"/>
            <a:t>تأمین مالی پروژه</a:t>
          </a:r>
          <a:endParaRPr lang="fa-IR" sz="3000" kern="1200" dirty="0"/>
        </a:p>
      </dsp:txBody>
      <dsp:txXfrm>
        <a:off x="1179632" y="3321752"/>
        <a:ext cx="4499303" cy="67699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EB8EE1-E518-419A-AA17-7C4E4EE24629}">
      <dsp:nvSpPr>
        <dsp:cNvPr id="0" name=""/>
        <dsp:cNvSpPr/>
      </dsp:nvSpPr>
      <dsp:spPr>
        <a:xfrm>
          <a:off x="0" y="0"/>
          <a:ext cx="8183880" cy="4803648"/>
        </a:xfrm>
        <a:prstGeom prst="roundRect">
          <a:avLst>
            <a:gd name="adj" fmla="val 10000"/>
          </a:avLst>
        </a:prstGeom>
        <a:gradFill rotWithShape="0">
          <a:gsLst>
            <a:gs pos="0">
              <a:schemeClr val="accent5">
                <a:tint val="40000"/>
                <a:hueOff val="0"/>
                <a:satOff val="0"/>
                <a:lumOff val="0"/>
                <a:alphaOff val="0"/>
                <a:shade val="51000"/>
                <a:satMod val="130000"/>
              </a:schemeClr>
            </a:gs>
            <a:gs pos="80000">
              <a:schemeClr val="accent5">
                <a:tint val="40000"/>
                <a:hueOff val="0"/>
                <a:satOff val="0"/>
                <a:lumOff val="0"/>
                <a:alphaOff val="0"/>
                <a:shade val="93000"/>
                <a:satMod val="130000"/>
              </a:schemeClr>
            </a:gs>
            <a:gs pos="100000">
              <a:schemeClr val="accent5">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rtl="1">
            <a:lnSpc>
              <a:spcPct val="90000"/>
            </a:lnSpc>
            <a:spcBef>
              <a:spcPct val="0"/>
            </a:spcBef>
            <a:spcAft>
              <a:spcPct val="35000"/>
            </a:spcAft>
          </a:pPr>
          <a:r>
            <a:rPr lang="fa-IR" sz="3000" kern="1200" dirty="0" smtClean="0">
              <a:latin typeface="Arial Unicode MS" pitchFamily="34" charset="-128"/>
              <a:ea typeface="Arial Unicode MS" pitchFamily="34" charset="-128"/>
              <a:cs typeface="Arial Unicode MS" pitchFamily="34" charset="-128"/>
            </a:rPr>
            <a:t>برخی از خصوصيات تأمين مالی ساختاريافته عبارتند از:</a:t>
          </a:r>
          <a:endParaRPr lang="fa-IR" sz="3000" kern="1200" dirty="0">
            <a:latin typeface="Arial Unicode MS" pitchFamily="34" charset="-128"/>
            <a:ea typeface="Arial Unicode MS" pitchFamily="34" charset="-128"/>
            <a:cs typeface="Arial Unicode MS" pitchFamily="34" charset="-128"/>
          </a:endParaRPr>
        </a:p>
      </dsp:txBody>
      <dsp:txXfrm>
        <a:off x="0" y="0"/>
        <a:ext cx="8183880" cy="1441094"/>
      </dsp:txXfrm>
    </dsp:sp>
    <dsp:sp modelId="{BD0F6FE7-087D-4F42-B9AF-84A4DB8A23C2}">
      <dsp:nvSpPr>
        <dsp:cNvPr id="0" name=""/>
        <dsp:cNvSpPr/>
      </dsp:nvSpPr>
      <dsp:spPr>
        <a:xfrm>
          <a:off x="818387" y="1441504"/>
          <a:ext cx="6547104" cy="943724"/>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rtl="1">
            <a:lnSpc>
              <a:spcPct val="90000"/>
            </a:lnSpc>
            <a:spcBef>
              <a:spcPct val="0"/>
            </a:spcBef>
            <a:spcAft>
              <a:spcPct val="35000"/>
            </a:spcAft>
          </a:pPr>
          <a:r>
            <a:rPr lang="fa-IR" sz="1300" kern="1200" dirty="0" smtClean="0">
              <a:latin typeface="Arial Unicode MS" pitchFamily="34" charset="-128"/>
              <a:ea typeface="Arial Unicode MS" pitchFamily="34" charset="-128"/>
              <a:cs typeface="Arial Unicode MS" pitchFamily="34" charset="-128"/>
            </a:rPr>
            <a:t>مجموعه‌ای از دارايی‌ها در قالب يك سبد دارایی جمع‌آوری می‌شود.</a:t>
          </a:r>
          <a:endParaRPr lang="en-US" sz="1300" kern="1200" dirty="0">
            <a:latin typeface="Arial Unicode MS" pitchFamily="34" charset="-128"/>
            <a:ea typeface="Arial Unicode MS" pitchFamily="34" charset="-128"/>
            <a:cs typeface="Arial Unicode MS" pitchFamily="34" charset="-128"/>
          </a:endParaRPr>
        </a:p>
      </dsp:txBody>
      <dsp:txXfrm>
        <a:off x="846028" y="1469145"/>
        <a:ext cx="6491822" cy="888442"/>
      </dsp:txXfrm>
    </dsp:sp>
    <dsp:sp modelId="{5F2F620F-352D-44E5-BC22-F47A9A251A42}">
      <dsp:nvSpPr>
        <dsp:cNvPr id="0" name=""/>
        <dsp:cNvSpPr/>
      </dsp:nvSpPr>
      <dsp:spPr>
        <a:xfrm>
          <a:off x="818387" y="2530417"/>
          <a:ext cx="6547104" cy="943724"/>
        </a:xfrm>
        <a:prstGeom prst="roundRect">
          <a:avLst>
            <a:gd name="adj" fmla="val 10000"/>
          </a:avLst>
        </a:prstGeom>
        <a:gradFill rotWithShape="0">
          <a:gsLst>
            <a:gs pos="0">
              <a:schemeClr val="accent5">
                <a:hueOff val="3359278"/>
                <a:satOff val="4740"/>
                <a:lumOff val="-588"/>
                <a:alphaOff val="0"/>
                <a:shade val="51000"/>
                <a:satMod val="130000"/>
              </a:schemeClr>
            </a:gs>
            <a:gs pos="80000">
              <a:schemeClr val="accent5">
                <a:hueOff val="3359278"/>
                <a:satOff val="4740"/>
                <a:lumOff val="-588"/>
                <a:alphaOff val="0"/>
                <a:shade val="93000"/>
                <a:satMod val="130000"/>
              </a:schemeClr>
            </a:gs>
            <a:gs pos="100000">
              <a:schemeClr val="accent5">
                <a:hueOff val="3359278"/>
                <a:satOff val="4740"/>
                <a:lumOff val="-58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rtl="1">
            <a:lnSpc>
              <a:spcPct val="90000"/>
            </a:lnSpc>
            <a:spcBef>
              <a:spcPct val="0"/>
            </a:spcBef>
            <a:spcAft>
              <a:spcPct val="35000"/>
            </a:spcAft>
          </a:pPr>
          <a:r>
            <a:rPr lang="fa-IR" sz="1300" kern="1200" dirty="0" smtClean="0">
              <a:latin typeface="Arial Unicode MS" pitchFamily="34" charset="-128"/>
              <a:ea typeface="Arial Unicode MS" pitchFamily="34" charset="-128"/>
              <a:cs typeface="Arial Unicode MS" pitchFamily="34" charset="-128"/>
            </a:rPr>
            <a:t>تعهداتی كه با دارايی‌ها پشتيبانی می‌شود در طبقات سرمايه‌گذاری مختلف رده بندی‌شده تعريف می‌شود .</a:t>
          </a:r>
          <a:endParaRPr lang="en-US" sz="1300" kern="1200" dirty="0">
            <a:latin typeface="Arial Unicode MS" pitchFamily="34" charset="-128"/>
            <a:ea typeface="Arial Unicode MS" pitchFamily="34" charset="-128"/>
            <a:cs typeface="Arial Unicode MS" pitchFamily="34" charset="-128"/>
          </a:endParaRPr>
        </a:p>
      </dsp:txBody>
      <dsp:txXfrm>
        <a:off x="846028" y="2558058"/>
        <a:ext cx="6491822" cy="888442"/>
      </dsp:txXfrm>
    </dsp:sp>
    <dsp:sp modelId="{DFEC4FF0-6928-4DCF-8B5B-AA3D567284A2}">
      <dsp:nvSpPr>
        <dsp:cNvPr id="0" name=""/>
        <dsp:cNvSpPr/>
      </dsp:nvSpPr>
      <dsp:spPr>
        <a:xfrm>
          <a:off x="818387" y="3619330"/>
          <a:ext cx="6547104" cy="943724"/>
        </a:xfrm>
        <a:prstGeom prst="roundRect">
          <a:avLst>
            <a:gd name="adj" fmla="val 10000"/>
          </a:avLst>
        </a:prstGeom>
        <a:gradFill rotWithShape="0">
          <a:gsLst>
            <a:gs pos="0">
              <a:schemeClr val="accent5">
                <a:hueOff val="6718555"/>
                <a:satOff val="9479"/>
                <a:lumOff val="-1176"/>
                <a:alphaOff val="0"/>
                <a:shade val="51000"/>
                <a:satMod val="130000"/>
              </a:schemeClr>
            </a:gs>
            <a:gs pos="80000">
              <a:schemeClr val="accent5">
                <a:hueOff val="6718555"/>
                <a:satOff val="9479"/>
                <a:lumOff val="-1176"/>
                <a:alphaOff val="0"/>
                <a:shade val="93000"/>
                <a:satMod val="130000"/>
              </a:schemeClr>
            </a:gs>
            <a:gs pos="100000">
              <a:schemeClr val="accent5">
                <a:hueOff val="6718555"/>
                <a:satOff val="9479"/>
                <a:lumOff val="-11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rtl="1">
            <a:lnSpc>
              <a:spcPct val="90000"/>
            </a:lnSpc>
            <a:spcBef>
              <a:spcPct val="0"/>
            </a:spcBef>
            <a:spcAft>
              <a:spcPct val="35000"/>
            </a:spcAft>
          </a:pPr>
          <a:r>
            <a:rPr lang="fa-IR" sz="1300" kern="1200" dirty="0" smtClean="0">
              <a:latin typeface="Arial Unicode MS" pitchFamily="34" charset="-128"/>
              <a:ea typeface="Arial Unicode MS" pitchFamily="34" charset="-128"/>
              <a:cs typeface="Arial Unicode MS" pitchFamily="34" charset="-128"/>
            </a:rPr>
            <a:t>با تشكيل يك نهاد قانونی مقاصد خاص با عمر محدود، </a:t>
          </a:r>
          <a:r>
            <a:rPr lang="en-US" sz="1300" kern="1200" dirty="0" smtClean="0">
              <a:latin typeface="Arial Unicode MS" pitchFamily="34" charset="-128"/>
              <a:ea typeface="Arial Unicode MS" pitchFamily="34" charset="-128"/>
              <a:cs typeface="Arial Unicode MS" pitchFamily="34" charset="-128"/>
            </a:rPr>
            <a:t>(Special Purpose Legal Entity)</a:t>
          </a:r>
          <a:r>
            <a:rPr lang="fa-IR" sz="1300" kern="1200" dirty="0" smtClean="0">
              <a:latin typeface="Arial Unicode MS" pitchFamily="34" charset="-128"/>
              <a:ea typeface="Arial Unicode MS" pitchFamily="34" charset="-128"/>
              <a:cs typeface="Arial Unicode MS" pitchFamily="34" charset="-128"/>
            </a:rPr>
            <a:t> ريسك اعتباری مجموعه دارايی‌ها از ريسك اعتباری تعهدگر اوليه منفك و در محدوده فعاليت مالی تعریف‌شده تمركز می‌یابد.</a:t>
          </a:r>
          <a:endParaRPr lang="en-US" sz="1300" kern="1200" dirty="0">
            <a:latin typeface="Arial Unicode MS" pitchFamily="34" charset="-128"/>
            <a:ea typeface="Arial Unicode MS" pitchFamily="34" charset="-128"/>
            <a:cs typeface="Arial Unicode MS" pitchFamily="34" charset="-128"/>
          </a:endParaRPr>
        </a:p>
      </dsp:txBody>
      <dsp:txXfrm>
        <a:off x="846028" y="3646971"/>
        <a:ext cx="6491822" cy="88844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586818-2FC9-405F-81BD-3A2CD09144CE}">
      <dsp:nvSpPr>
        <dsp:cNvPr id="0" name=""/>
        <dsp:cNvSpPr/>
      </dsp:nvSpPr>
      <dsp:spPr>
        <a:xfrm>
          <a:off x="1846168" y="3652"/>
          <a:ext cx="4491543" cy="4491543"/>
        </a:xfrm>
        <a:prstGeom prst="star24">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rtl="1">
            <a:lnSpc>
              <a:spcPct val="90000"/>
            </a:lnSpc>
            <a:spcBef>
              <a:spcPct val="0"/>
            </a:spcBef>
            <a:spcAft>
              <a:spcPct val="35000"/>
            </a:spcAft>
          </a:pPr>
          <a:r>
            <a:rPr lang="fa-IR" sz="3200" kern="1200" dirty="0" smtClean="0">
              <a:latin typeface="Arial Unicode MS" pitchFamily="34" charset="-128"/>
              <a:ea typeface="Arial Unicode MS" pitchFamily="34" charset="-128"/>
              <a:cs typeface="Arial Unicode MS" pitchFamily="34" charset="-128"/>
            </a:rPr>
            <a:t>بروز مشکل سرمایه در گردش</a:t>
          </a:r>
          <a:endParaRPr lang="fa-IR" sz="3200" kern="1200" dirty="0">
            <a:latin typeface="Arial Unicode MS" pitchFamily="34" charset="-128"/>
            <a:ea typeface="Arial Unicode MS" pitchFamily="34" charset="-128"/>
            <a:cs typeface="Arial Unicode MS" pitchFamily="34" charset="-128"/>
          </a:endParaRPr>
        </a:p>
      </dsp:txBody>
      <dsp:txXfrm>
        <a:off x="2900939" y="1058423"/>
        <a:ext cx="2382001" cy="2382001"/>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108091-3838-4436-97CD-0CA809623A9A}">
      <dsp:nvSpPr>
        <dsp:cNvPr id="0" name=""/>
        <dsp:cNvSpPr/>
      </dsp:nvSpPr>
      <dsp:spPr>
        <a:xfrm>
          <a:off x="0" y="6571"/>
          <a:ext cx="6830568" cy="117432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0" tIns="177800" rIns="177800" bIns="95250" numCol="1" spcCol="1270" anchor="t" anchorCtr="0">
          <a:noAutofit/>
        </a:bodyPr>
        <a:lstStyle/>
        <a:p>
          <a:pPr lvl="0" algn="ctr" defTabSz="1111250" rtl="1">
            <a:lnSpc>
              <a:spcPct val="90000"/>
            </a:lnSpc>
            <a:spcBef>
              <a:spcPct val="0"/>
            </a:spcBef>
            <a:spcAft>
              <a:spcPct val="35000"/>
            </a:spcAft>
          </a:pPr>
          <a:r>
            <a:rPr lang="fa-IR" sz="2500" kern="1200" dirty="0" smtClean="0">
              <a:cs typeface="B Titr" pitchFamily="2" charset="-78"/>
            </a:rPr>
            <a:t>ویژگی‌های مشتریان بانکداری شرکتی</a:t>
          </a:r>
          <a:endParaRPr lang="en-US" sz="2500" kern="1200" dirty="0">
            <a:cs typeface="B Titr" pitchFamily="2" charset="-78"/>
          </a:endParaRPr>
        </a:p>
      </dsp:txBody>
      <dsp:txXfrm>
        <a:off x="0" y="6571"/>
        <a:ext cx="6830568" cy="782882"/>
      </dsp:txXfrm>
    </dsp:sp>
    <dsp:sp modelId="{BEDC8BB8-19DB-4E5E-B3C6-FE5F33751080}">
      <dsp:nvSpPr>
        <dsp:cNvPr id="0" name=""/>
        <dsp:cNvSpPr/>
      </dsp:nvSpPr>
      <dsp:spPr>
        <a:xfrm>
          <a:off x="1399032" y="789453"/>
          <a:ext cx="6830568" cy="4230000"/>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7800" tIns="177800" rIns="177800" bIns="177800" numCol="1" spcCol="1270" anchor="t" anchorCtr="0">
          <a:noAutofit/>
        </a:bodyPr>
        <a:lstStyle/>
        <a:p>
          <a:pPr marL="228600" lvl="1" indent="-228600" algn="r" defTabSz="1111250" rtl="1">
            <a:lnSpc>
              <a:spcPct val="90000"/>
            </a:lnSpc>
            <a:spcBef>
              <a:spcPct val="0"/>
            </a:spcBef>
            <a:spcAft>
              <a:spcPct val="15000"/>
            </a:spcAft>
            <a:buChar char="••"/>
          </a:pPr>
          <a:r>
            <a:rPr lang="fa-IR" sz="2500" kern="1200" dirty="0" smtClean="0">
              <a:cs typeface="B Lotus" pitchFamily="2" charset="-78"/>
            </a:rPr>
            <a:t>مشتریان نهادی نسبت به فردی بیشتر تحت تأثیر چرخه‌های تجاری‌اند.</a:t>
          </a:r>
          <a:endParaRPr lang="en-US" sz="2500" kern="1200" dirty="0">
            <a:cs typeface="B Lotus" pitchFamily="2" charset="-78"/>
          </a:endParaRPr>
        </a:p>
        <a:p>
          <a:pPr marL="228600" lvl="1" indent="-228600" algn="r" defTabSz="1111250" rtl="1">
            <a:lnSpc>
              <a:spcPct val="90000"/>
            </a:lnSpc>
            <a:spcBef>
              <a:spcPct val="0"/>
            </a:spcBef>
            <a:spcAft>
              <a:spcPct val="15000"/>
            </a:spcAft>
            <a:buChar char="••"/>
          </a:pPr>
          <a:r>
            <a:rPr lang="fa-IR" sz="2500" kern="1200" dirty="0" smtClean="0">
              <a:cs typeface="B Lotus" pitchFamily="2" charset="-78"/>
            </a:rPr>
            <a:t>مشتریان نهادی همگی یک یا تعداد بیشتری حساب بانکی دارند.</a:t>
          </a:r>
          <a:endParaRPr lang="en-US" sz="2500" kern="1200" dirty="0">
            <a:cs typeface="B Lotus" pitchFamily="2" charset="-78"/>
          </a:endParaRPr>
        </a:p>
        <a:p>
          <a:pPr marL="228600" lvl="1" indent="-228600" algn="r" defTabSz="1111250" rtl="1">
            <a:lnSpc>
              <a:spcPct val="90000"/>
            </a:lnSpc>
            <a:spcBef>
              <a:spcPct val="0"/>
            </a:spcBef>
            <a:spcAft>
              <a:spcPct val="15000"/>
            </a:spcAft>
            <a:buChar char="••"/>
          </a:pPr>
          <a:r>
            <a:rPr lang="fa-IR" sz="2500" kern="1200" dirty="0" smtClean="0">
              <a:cs typeface="B Lotus" pitchFamily="2" charset="-78"/>
            </a:rPr>
            <a:t>مشتریان نهادی محصولات و خدمات پیشرفته‌تری را مطالبه می‌کنند.</a:t>
          </a:r>
          <a:endParaRPr lang="en-US" sz="2500" kern="1200" dirty="0">
            <a:cs typeface="B Lotus" pitchFamily="2" charset="-78"/>
          </a:endParaRPr>
        </a:p>
        <a:p>
          <a:pPr marL="228600" lvl="1" indent="-228600" algn="r" defTabSz="1111250" rtl="1">
            <a:lnSpc>
              <a:spcPct val="90000"/>
            </a:lnSpc>
            <a:spcBef>
              <a:spcPct val="0"/>
            </a:spcBef>
            <a:spcAft>
              <a:spcPct val="15000"/>
            </a:spcAft>
            <a:buChar char="••"/>
          </a:pPr>
          <a:r>
            <a:rPr lang="fa-IR" sz="2500" kern="1200" dirty="0" smtClean="0">
              <a:cs typeface="B Lotus" pitchFamily="2" charset="-78"/>
            </a:rPr>
            <a:t>بازار سرمایه رقیب جدی مشتریان بانکداری شرکتی است.</a:t>
          </a:r>
          <a:endParaRPr lang="en-US" sz="2500" kern="1200" dirty="0">
            <a:cs typeface="B Lotus" pitchFamily="2" charset="-78"/>
          </a:endParaRPr>
        </a:p>
      </dsp:txBody>
      <dsp:txXfrm>
        <a:off x="1522924" y="913345"/>
        <a:ext cx="6582784" cy="398221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3F7126-1273-4DD0-A8C1-F0F992CC74B3}">
      <dsp:nvSpPr>
        <dsp:cNvPr id="0" name=""/>
        <dsp:cNvSpPr/>
      </dsp:nvSpPr>
      <dsp:spPr>
        <a:xfrm>
          <a:off x="0" y="65085"/>
          <a:ext cx="7772400" cy="878355"/>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1">
            <a:lnSpc>
              <a:spcPct val="90000"/>
            </a:lnSpc>
            <a:spcBef>
              <a:spcPct val="0"/>
            </a:spcBef>
            <a:spcAft>
              <a:spcPct val="35000"/>
            </a:spcAft>
          </a:pPr>
          <a:r>
            <a:rPr lang="fa-IR" sz="2800" kern="1200" dirty="0" smtClean="0">
              <a:cs typeface="B Titr" pitchFamily="2" charset="-78"/>
            </a:rPr>
            <a:t>روش‌های مختلف رشد بنگاه</a:t>
          </a:r>
          <a:endParaRPr lang="en-US" sz="2800" kern="1200" dirty="0">
            <a:cs typeface="B Titr" pitchFamily="2" charset="-78"/>
          </a:endParaRPr>
        </a:p>
      </dsp:txBody>
      <dsp:txXfrm>
        <a:off x="0" y="65085"/>
        <a:ext cx="7772400" cy="878355"/>
      </dsp:txXfrm>
    </dsp:sp>
    <dsp:sp modelId="{CE996969-A7BB-4846-B46B-F8B5656AE5FD}">
      <dsp:nvSpPr>
        <dsp:cNvPr id="0" name=""/>
        <dsp:cNvSpPr/>
      </dsp:nvSpPr>
      <dsp:spPr>
        <a:xfrm>
          <a:off x="0" y="943440"/>
          <a:ext cx="7772400" cy="345869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49352" tIns="149352" rIns="199136" bIns="224028" numCol="1" spcCol="1270" anchor="t" anchorCtr="0">
          <a:noAutofit/>
        </a:bodyPr>
        <a:lstStyle/>
        <a:p>
          <a:pPr marL="285750" lvl="1" indent="-285750" algn="r" defTabSz="1244600" rtl="1">
            <a:lnSpc>
              <a:spcPct val="90000"/>
            </a:lnSpc>
            <a:spcBef>
              <a:spcPct val="0"/>
            </a:spcBef>
            <a:spcAft>
              <a:spcPct val="15000"/>
            </a:spcAft>
            <a:buChar char="••"/>
          </a:pPr>
          <a:r>
            <a:rPr lang="fa-IR" sz="2800" kern="1200" dirty="0" smtClean="0">
              <a:cs typeface="B Zar" pitchFamily="2" charset="-78"/>
            </a:rPr>
            <a:t>رشد ارگانیک </a:t>
          </a:r>
          <a:endParaRPr lang="en-US" sz="2800" kern="1200" dirty="0">
            <a:cs typeface="B Zar" pitchFamily="2" charset="-78"/>
          </a:endParaRPr>
        </a:p>
        <a:p>
          <a:pPr marL="285750" lvl="1" indent="-285750" algn="r" defTabSz="1244600" rtl="1">
            <a:lnSpc>
              <a:spcPct val="90000"/>
            </a:lnSpc>
            <a:spcBef>
              <a:spcPct val="0"/>
            </a:spcBef>
            <a:spcAft>
              <a:spcPct val="15000"/>
            </a:spcAft>
            <a:buChar char="••"/>
          </a:pPr>
          <a:r>
            <a:rPr lang="fa-IR" sz="2800" kern="1200" dirty="0" smtClean="0">
              <a:cs typeface="B Zar" pitchFamily="2" charset="-78"/>
            </a:rPr>
            <a:t>رشد درونی با اهرم مالی</a:t>
          </a:r>
          <a:endParaRPr lang="en-US" sz="2800" kern="1200" dirty="0">
            <a:cs typeface="B Zar" pitchFamily="2" charset="-78"/>
          </a:endParaRPr>
        </a:p>
        <a:p>
          <a:pPr marL="285750" lvl="1" indent="-285750" algn="r" defTabSz="1244600" rtl="1">
            <a:lnSpc>
              <a:spcPct val="90000"/>
            </a:lnSpc>
            <a:spcBef>
              <a:spcPct val="0"/>
            </a:spcBef>
            <a:spcAft>
              <a:spcPct val="15000"/>
            </a:spcAft>
            <a:buChar char="••"/>
          </a:pPr>
          <a:r>
            <a:rPr lang="fa-IR" sz="2800" kern="1200" dirty="0" smtClean="0">
              <a:cs typeface="B Zar" pitchFamily="2" charset="-78"/>
            </a:rPr>
            <a:t>تحت لیسانس</a:t>
          </a:r>
          <a:endParaRPr lang="en-US" sz="2800" kern="1200" dirty="0">
            <a:cs typeface="B Zar" pitchFamily="2" charset="-78"/>
          </a:endParaRPr>
        </a:p>
        <a:p>
          <a:pPr marL="285750" lvl="1" indent="-285750" algn="r" defTabSz="1244600" rtl="1">
            <a:lnSpc>
              <a:spcPct val="90000"/>
            </a:lnSpc>
            <a:spcBef>
              <a:spcPct val="0"/>
            </a:spcBef>
            <a:spcAft>
              <a:spcPct val="15000"/>
            </a:spcAft>
            <a:buChar char="••"/>
          </a:pPr>
          <a:r>
            <a:rPr lang="fa-IR" sz="2800" kern="1200" dirty="0" smtClean="0">
              <a:cs typeface="B Zar" pitchFamily="2" charset="-78"/>
            </a:rPr>
            <a:t>مشارکت عملی (</a:t>
          </a:r>
          <a:r>
            <a:rPr lang="en-US" sz="2800" kern="1200" dirty="0" smtClean="0">
              <a:cs typeface="B Zar" pitchFamily="2" charset="-78"/>
            </a:rPr>
            <a:t>joint venture</a:t>
          </a:r>
          <a:r>
            <a:rPr lang="fa-IR" sz="2800" kern="1200" dirty="0" smtClean="0">
              <a:cs typeface="B Zar" pitchFamily="2" charset="-78"/>
            </a:rPr>
            <a:t> )</a:t>
          </a:r>
          <a:endParaRPr lang="en-US" sz="2800" kern="1200" dirty="0">
            <a:cs typeface="B Zar" pitchFamily="2" charset="-78"/>
          </a:endParaRPr>
        </a:p>
        <a:p>
          <a:pPr marL="285750" lvl="1" indent="-285750" algn="r" defTabSz="1244600" rtl="1">
            <a:lnSpc>
              <a:spcPct val="90000"/>
            </a:lnSpc>
            <a:spcBef>
              <a:spcPct val="0"/>
            </a:spcBef>
            <a:spcAft>
              <a:spcPct val="15000"/>
            </a:spcAft>
            <a:buChar char="••"/>
          </a:pPr>
          <a:r>
            <a:rPr lang="fa-IR" sz="2800" kern="1200" dirty="0" smtClean="0">
              <a:cs typeface="B Zar" pitchFamily="2" charset="-78"/>
            </a:rPr>
            <a:t>ادغام و قبضه مالکیت</a:t>
          </a:r>
          <a:endParaRPr lang="en-US" sz="2800" kern="1200" dirty="0">
            <a:cs typeface="B Zar" pitchFamily="2" charset="-78"/>
          </a:endParaRPr>
        </a:p>
      </dsp:txBody>
      <dsp:txXfrm>
        <a:off x="0" y="943440"/>
        <a:ext cx="7772400" cy="3458699"/>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60F7D9-5942-46B3-A9DF-C4A58CBBA06A}">
      <dsp:nvSpPr>
        <dsp:cNvPr id="0" name=""/>
        <dsp:cNvSpPr/>
      </dsp:nvSpPr>
      <dsp:spPr>
        <a:xfrm>
          <a:off x="0" y="0"/>
          <a:ext cx="8229600" cy="1507807"/>
        </a:xfrm>
        <a:prstGeom prst="rect">
          <a:avLst/>
        </a:prstGeom>
        <a:solidFill>
          <a:schemeClr val="dk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01930" tIns="201930" rIns="201930" bIns="201930" numCol="1" spcCol="1270" anchor="ctr" anchorCtr="0">
          <a:noAutofit/>
        </a:bodyPr>
        <a:lstStyle/>
        <a:p>
          <a:pPr lvl="0" algn="ctr" defTabSz="2355850" rtl="1">
            <a:lnSpc>
              <a:spcPct val="90000"/>
            </a:lnSpc>
            <a:spcBef>
              <a:spcPct val="0"/>
            </a:spcBef>
            <a:spcAft>
              <a:spcPct val="35000"/>
            </a:spcAft>
          </a:pPr>
          <a:r>
            <a:rPr lang="fa-IR" sz="5300" kern="1200" dirty="0" smtClean="0">
              <a:latin typeface="B Loyus"/>
              <a:cs typeface="B Titr" pitchFamily="2" charset="-78"/>
            </a:rPr>
            <a:t>بدهی‌های متلاطم</a:t>
          </a:r>
          <a:endParaRPr lang="en-US" sz="5300" kern="1200" dirty="0">
            <a:latin typeface="B Loyus"/>
            <a:cs typeface="B Titr" pitchFamily="2" charset="-78"/>
          </a:endParaRPr>
        </a:p>
      </dsp:txBody>
      <dsp:txXfrm>
        <a:off x="0" y="0"/>
        <a:ext cx="8229600" cy="1507807"/>
      </dsp:txXfrm>
    </dsp:sp>
    <dsp:sp modelId="{2826EB1D-F17F-439C-BC9E-9C8E92F5E32C}">
      <dsp:nvSpPr>
        <dsp:cNvPr id="0" name=""/>
        <dsp:cNvSpPr/>
      </dsp:nvSpPr>
      <dsp:spPr>
        <a:xfrm>
          <a:off x="0" y="1507807"/>
          <a:ext cx="8229600" cy="3166395"/>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justLow" defTabSz="1289050" rtl="1">
            <a:lnSpc>
              <a:spcPct val="90000"/>
            </a:lnSpc>
            <a:spcBef>
              <a:spcPct val="0"/>
            </a:spcBef>
            <a:spcAft>
              <a:spcPct val="35000"/>
            </a:spcAft>
          </a:pPr>
          <a:r>
            <a:rPr lang="fa-IR" sz="2900" kern="1200" dirty="0" smtClean="0">
              <a:latin typeface="B Loyus"/>
              <a:cs typeface="B Lotus" pitchFamily="2" charset="-78"/>
            </a:rPr>
            <a:t>بانک‌ها از واژۀ "بدهی‌های متلاطم" برای تشریح وجوه تأمین‌شده از جانب مشتریان حساس به نرخ بهره استفاده می‌کنند. مشتریان بانکداری شرکتی عموماً از این دسته مشتریان محسوب می‌شوند. این مشتریان به محض اینکه دیگر بانک‌ها بهرۀ بالاتری بپردازند و یا احساس کنند بانکشان دچار مشکلات مالی است، وجوه خود را جابجا می‌کنند</a:t>
          </a:r>
          <a:endParaRPr lang="en-US" sz="2900" kern="1200" dirty="0">
            <a:latin typeface="B Loyus"/>
            <a:cs typeface="B Lotus" pitchFamily="2" charset="-78"/>
          </a:endParaRPr>
        </a:p>
      </dsp:txBody>
      <dsp:txXfrm>
        <a:off x="0" y="1507807"/>
        <a:ext cx="8229600" cy="3166395"/>
      </dsp:txXfrm>
    </dsp:sp>
    <dsp:sp modelId="{CD810BD4-B845-42BA-B57E-6483279B5B9C}">
      <dsp:nvSpPr>
        <dsp:cNvPr id="0" name=""/>
        <dsp:cNvSpPr/>
      </dsp:nvSpPr>
      <dsp:spPr>
        <a:xfrm>
          <a:off x="0" y="4674203"/>
          <a:ext cx="8229600" cy="351821"/>
        </a:xfrm>
        <a:prstGeom prst="rect">
          <a:avLst/>
        </a:prstGeom>
        <a:solidFill>
          <a:schemeClr val="dk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515968-D2EB-4A0E-AC43-3A553EE0264E}">
      <dsp:nvSpPr>
        <dsp:cNvPr id="0" name=""/>
        <dsp:cNvSpPr/>
      </dsp:nvSpPr>
      <dsp:spPr>
        <a:xfrm>
          <a:off x="0" y="465512"/>
          <a:ext cx="8229600" cy="4095000"/>
        </a:xfrm>
        <a:prstGeom prst="verticalScroll">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ctr" defTabSz="2222500" rtl="1">
            <a:lnSpc>
              <a:spcPct val="90000"/>
            </a:lnSpc>
            <a:spcBef>
              <a:spcPct val="0"/>
            </a:spcBef>
            <a:spcAft>
              <a:spcPct val="35000"/>
            </a:spcAft>
          </a:pPr>
          <a:r>
            <a:rPr lang="fa-IR" sz="5000" kern="1200" dirty="0" smtClean="0">
              <a:cs typeface="B Zar" pitchFamily="2" charset="-78"/>
            </a:rPr>
            <a:t>رشد بخشهای بازرگانی و صنعتی در گرو رابطه اثربخش با بخش مالی با محوریت </a:t>
          </a:r>
          <a:r>
            <a:rPr lang="fa-IR" sz="5000" kern="1200" dirty="0" smtClean="0"/>
            <a:t>بانک‌های تجاری</a:t>
          </a:r>
          <a:r>
            <a:rPr lang="fa-IR" sz="5000" kern="1200" dirty="0" smtClean="0">
              <a:cs typeface="B Zar" pitchFamily="2" charset="-78"/>
            </a:rPr>
            <a:t> است. </a:t>
          </a:r>
          <a:endParaRPr lang="en-US" sz="5000" kern="1200" dirty="0">
            <a:cs typeface="B Zar" pitchFamily="2" charset="-78"/>
          </a:endParaRPr>
        </a:p>
      </dsp:txBody>
      <dsp:txXfrm>
        <a:off x="511875" y="977387"/>
        <a:ext cx="7205850" cy="332718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B612F5-2270-425F-82B6-F8FABEC6D5B4}">
      <dsp:nvSpPr>
        <dsp:cNvPr id="0" name=""/>
        <dsp:cNvSpPr/>
      </dsp:nvSpPr>
      <dsp:spPr>
        <a:xfrm>
          <a:off x="0" y="269497"/>
          <a:ext cx="6019800" cy="71820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67203" tIns="333248" rIns="467203" bIns="113792" numCol="1" spcCol="1270" anchor="t" anchorCtr="0">
          <a:noAutofit/>
        </a:bodyPr>
        <a:lstStyle/>
        <a:p>
          <a:pPr marL="171450" lvl="1" indent="-171450" algn="r" defTabSz="711200" rtl="1">
            <a:lnSpc>
              <a:spcPct val="90000"/>
            </a:lnSpc>
            <a:spcBef>
              <a:spcPct val="0"/>
            </a:spcBef>
            <a:spcAft>
              <a:spcPct val="15000"/>
            </a:spcAft>
            <a:buChar char="••"/>
          </a:pPr>
          <a:r>
            <a:rPr lang="fa-IR" sz="1600" kern="1200" dirty="0" smtClean="0">
              <a:cs typeface="B Nazanin" pitchFamily="2" charset="-78"/>
            </a:rPr>
            <a:t>قیمت بازار اونس طلای 9</a:t>
          </a:r>
          <a:r>
            <a:rPr lang="en-US" sz="1600" kern="1200" dirty="0" smtClean="0">
              <a:cs typeface="B Nazanin" pitchFamily="2" charset="-78"/>
            </a:rPr>
            <a:t>/</a:t>
          </a:r>
          <a:r>
            <a:rPr lang="fa-IR" sz="1600" kern="1200" dirty="0" smtClean="0">
              <a:cs typeface="B Nazanin" pitchFamily="2" charset="-78"/>
            </a:rPr>
            <a:t>999 به ریال</a:t>
          </a:r>
          <a:endParaRPr lang="en-US" sz="1600" kern="1200" dirty="0">
            <a:cs typeface="B Nazanin" pitchFamily="2" charset="-78"/>
          </a:endParaRPr>
        </a:p>
      </dsp:txBody>
      <dsp:txXfrm>
        <a:off x="0" y="269497"/>
        <a:ext cx="6019800" cy="718200"/>
      </dsp:txXfrm>
    </dsp:sp>
    <dsp:sp modelId="{37A80618-0275-4177-81C8-EF439504AFD6}">
      <dsp:nvSpPr>
        <dsp:cNvPr id="0" name=""/>
        <dsp:cNvSpPr/>
      </dsp:nvSpPr>
      <dsp:spPr>
        <a:xfrm>
          <a:off x="300990" y="33337"/>
          <a:ext cx="1667003" cy="47232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9274" tIns="0" rIns="159274" bIns="0" numCol="1" spcCol="1270" anchor="ctr" anchorCtr="0">
          <a:noAutofit/>
        </a:bodyPr>
        <a:lstStyle/>
        <a:p>
          <a:pPr lvl="0" algn="l" defTabSz="711200" rtl="1">
            <a:lnSpc>
              <a:spcPct val="90000"/>
            </a:lnSpc>
            <a:spcBef>
              <a:spcPct val="0"/>
            </a:spcBef>
            <a:spcAft>
              <a:spcPct val="35000"/>
            </a:spcAft>
          </a:pPr>
          <a:r>
            <a:rPr lang="fa-IR" sz="1600" kern="1200" dirty="0" smtClean="0">
              <a:cs typeface="B Nazanin" pitchFamily="2" charset="-78"/>
            </a:rPr>
            <a:t> </a:t>
          </a:r>
          <a:endParaRPr lang="fa-IR" sz="1600" kern="1200" dirty="0">
            <a:cs typeface="B Nazanin" pitchFamily="2" charset="-78"/>
          </a:endParaRPr>
        </a:p>
      </dsp:txBody>
      <dsp:txXfrm>
        <a:off x="324047" y="56394"/>
        <a:ext cx="1620889" cy="426206"/>
      </dsp:txXfrm>
    </dsp:sp>
    <dsp:sp modelId="{DCAB3D64-8C38-40C2-865E-87494B737873}">
      <dsp:nvSpPr>
        <dsp:cNvPr id="0" name=""/>
        <dsp:cNvSpPr/>
      </dsp:nvSpPr>
      <dsp:spPr>
        <a:xfrm>
          <a:off x="0" y="1310257"/>
          <a:ext cx="6019800" cy="71820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67203" tIns="333248" rIns="467203" bIns="113792" numCol="1" spcCol="1270" anchor="t" anchorCtr="0">
          <a:noAutofit/>
        </a:bodyPr>
        <a:lstStyle/>
        <a:p>
          <a:pPr marL="171450" lvl="1" indent="-171450" algn="r" defTabSz="711200" rtl="1">
            <a:lnSpc>
              <a:spcPct val="90000"/>
            </a:lnSpc>
            <a:spcBef>
              <a:spcPct val="0"/>
            </a:spcBef>
            <a:spcAft>
              <a:spcPct val="15000"/>
            </a:spcAft>
            <a:buChar char="••"/>
          </a:pPr>
          <a:r>
            <a:rPr lang="fa-IR" sz="1600" kern="1200" dirty="0" smtClean="0">
              <a:cs typeface="B Nazanin" pitchFamily="2" charset="-78"/>
            </a:rPr>
            <a:t>قیمت جهانی اونس طلای 9</a:t>
          </a:r>
          <a:r>
            <a:rPr lang="en-US" sz="1600" kern="1200" dirty="0" smtClean="0">
              <a:cs typeface="B Nazanin" pitchFamily="2" charset="-78"/>
            </a:rPr>
            <a:t>/</a:t>
          </a:r>
          <a:r>
            <a:rPr lang="fa-IR" sz="1600" kern="1200" dirty="0" smtClean="0">
              <a:cs typeface="B Nazanin" pitchFamily="2" charset="-78"/>
            </a:rPr>
            <a:t>999 به دلار</a:t>
          </a:r>
          <a:endParaRPr lang="en-US" sz="1600" kern="1200" dirty="0">
            <a:cs typeface="B Nazanin" pitchFamily="2" charset="-78"/>
          </a:endParaRPr>
        </a:p>
      </dsp:txBody>
      <dsp:txXfrm>
        <a:off x="0" y="1310257"/>
        <a:ext cx="6019800" cy="718200"/>
      </dsp:txXfrm>
    </dsp:sp>
    <dsp:sp modelId="{5F4C8BD1-A677-4964-929E-EE57EA91F222}">
      <dsp:nvSpPr>
        <dsp:cNvPr id="0" name=""/>
        <dsp:cNvSpPr/>
      </dsp:nvSpPr>
      <dsp:spPr>
        <a:xfrm>
          <a:off x="300990" y="1074097"/>
          <a:ext cx="1667003" cy="47232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9274" tIns="0" rIns="159274" bIns="0" numCol="1" spcCol="1270" anchor="ctr" anchorCtr="0">
          <a:noAutofit/>
        </a:bodyPr>
        <a:lstStyle/>
        <a:p>
          <a:pPr lvl="0" algn="l" defTabSz="711200" rtl="1">
            <a:lnSpc>
              <a:spcPct val="90000"/>
            </a:lnSpc>
            <a:spcBef>
              <a:spcPct val="0"/>
            </a:spcBef>
            <a:spcAft>
              <a:spcPct val="35000"/>
            </a:spcAft>
          </a:pPr>
          <a:endParaRPr lang="fa-IR" sz="1600" kern="1200" dirty="0">
            <a:cs typeface="B Nazanin" pitchFamily="2" charset="-78"/>
          </a:endParaRPr>
        </a:p>
      </dsp:txBody>
      <dsp:txXfrm>
        <a:off x="324047" y="1097154"/>
        <a:ext cx="1620889" cy="426206"/>
      </dsp:txXfrm>
    </dsp:sp>
    <dsp:sp modelId="{F5FD9A57-4808-4950-8F5D-204D17690304}">
      <dsp:nvSpPr>
        <dsp:cNvPr id="0" name=""/>
        <dsp:cNvSpPr/>
      </dsp:nvSpPr>
      <dsp:spPr>
        <a:xfrm>
          <a:off x="0" y="2351017"/>
          <a:ext cx="6019800" cy="71820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67203" tIns="333248" rIns="467203" bIns="113792" numCol="1" spcCol="1270" anchor="t" anchorCtr="0">
          <a:noAutofit/>
        </a:bodyPr>
        <a:lstStyle/>
        <a:p>
          <a:pPr marL="171450" lvl="1" indent="-171450" algn="r" defTabSz="711200" rtl="1">
            <a:lnSpc>
              <a:spcPct val="90000"/>
            </a:lnSpc>
            <a:spcBef>
              <a:spcPct val="0"/>
            </a:spcBef>
            <a:spcAft>
              <a:spcPct val="15000"/>
            </a:spcAft>
            <a:buChar char="••"/>
          </a:pPr>
          <a:r>
            <a:rPr lang="fa-IR" sz="1600" kern="1200" dirty="0" smtClean="0">
              <a:cs typeface="B Nazanin" pitchFamily="2" charset="-78"/>
            </a:rPr>
            <a:t>قیمت دلار به ریال در بازار آزاد</a:t>
          </a:r>
          <a:endParaRPr lang="en-US" sz="1600" kern="1200" dirty="0">
            <a:cs typeface="B Nazanin" pitchFamily="2" charset="-78"/>
          </a:endParaRPr>
        </a:p>
      </dsp:txBody>
      <dsp:txXfrm>
        <a:off x="0" y="2351017"/>
        <a:ext cx="6019800" cy="718200"/>
      </dsp:txXfrm>
    </dsp:sp>
    <dsp:sp modelId="{AACFCCBA-40CB-42D3-9FCD-9E6C4CC9336B}">
      <dsp:nvSpPr>
        <dsp:cNvPr id="0" name=""/>
        <dsp:cNvSpPr/>
      </dsp:nvSpPr>
      <dsp:spPr>
        <a:xfrm>
          <a:off x="300990" y="2114857"/>
          <a:ext cx="1667003" cy="47232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9274" tIns="0" rIns="159274" bIns="0" numCol="1" spcCol="1270" anchor="ctr" anchorCtr="0">
          <a:noAutofit/>
        </a:bodyPr>
        <a:lstStyle/>
        <a:p>
          <a:pPr lvl="0" algn="l" defTabSz="711200" rtl="1">
            <a:lnSpc>
              <a:spcPct val="90000"/>
            </a:lnSpc>
            <a:spcBef>
              <a:spcPct val="0"/>
            </a:spcBef>
            <a:spcAft>
              <a:spcPct val="35000"/>
            </a:spcAft>
          </a:pPr>
          <a:endParaRPr lang="fa-IR" sz="1600" kern="1200" dirty="0">
            <a:cs typeface="B Nazanin" pitchFamily="2" charset="-78"/>
          </a:endParaRPr>
        </a:p>
      </dsp:txBody>
      <dsp:txXfrm>
        <a:off x="324047" y="2137914"/>
        <a:ext cx="1620889" cy="426206"/>
      </dsp:txXfrm>
    </dsp:sp>
    <dsp:sp modelId="{B7CD4F85-0832-4A55-958B-C35A72C8DAE3}">
      <dsp:nvSpPr>
        <dsp:cNvPr id="0" name=""/>
        <dsp:cNvSpPr/>
      </dsp:nvSpPr>
      <dsp:spPr>
        <a:xfrm>
          <a:off x="0" y="3391777"/>
          <a:ext cx="6019800" cy="71820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67203" tIns="333248" rIns="467203" bIns="113792" numCol="1" spcCol="1270" anchor="t" anchorCtr="0">
          <a:noAutofit/>
        </a:bodyPr>
        <a:lstStyle/>
        <a:p>
          <a:pPr marL="171450" lvl="1" indent="-171450" algn="r" defTabSz="711200" rtl="1">
            <a:lnSpc>
              <a:spcPct val="90000"/>
            </a:lnSpc>
            <a:spcBef>
              <a:spcPct val="0"/>
            </a:spcBef>
            <a:spcAft>
              <a:spcPct val="15000"/>
            </a:spcAft>
            <a:buChar char="••"/>
          </a:pPr>
          <a:r>
            <a:rPr lang="fa-IR" sz="1600" kern="1200" dirty="0" smtClean="0">
              <a:cs typeface="B Nazanin" pitchFamily="2" charset="-78"/>
            </a:rPr>
            <a:t>متغیر انحراف قیمت بازار از قیمت ذاتی اونس طلا </a:t>
          </a:r>
          <a:endParaRPr lang="en-US" sz="1600" kern="1200" dirty="0">
            <a:cs typeface="B Nazanin" pitchFamily="2" charset="-78"/>
          </a:endParaRPr>
        </a:p>
      </dsp:txBody>
      <dsp:txXfrm>
        <a:off x="0" y="3391777"/>
        <a:ext cx="6019800" cy="718200"/>
      </dsp:txXfrm>
    </dsp:sp>
    <dsp:sp modelId="{C22E76DB-ADB3-459D-BDD3-F76CD66BCA78}">
      <dsp:nvSpPr>
        <dsp:cNvPr id="0" name=""/>
        <dsp:cNvSpPr/>
      </dsp:nvSpPr>
      <dsp:spPr>
        <a:xfrm>
          <a:off x="300990" y="3155617"/>
          <a:ext cx="1667003" cy="47232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9274" tIns="0" rIns="159274" bIns="0" numCol="1" spcCol="1270" anchor="ctr" anchorCtr="0">
          <a:noAutofit/>
        </a:bodyPr>
        <a:lstStyle/>
        <a:p>
          <a:pPr lvl="0" algn="l" defTabSz="711200" rtl="1">
            <a:lnSpc>
              <a:spcPct val="90000"/>
            </a:lnSpc>
            <a:spcBef>
              <a:spcPct val="0"/>
            </a:spcBef>
            <a:spcAft>
              <a:spcPct val="35000"/>
            </a:spcAft>
          </a:pPr>
          <a:r>
            <a:rPr lang="fa-IR" sz="1600" kern="1200" dirty="0" smtClean="0">
              <a:cs typeface="B Nazanin" pitchFamily="2" charset="-78"/>
            </a:rPr>
            <a:t> </a:t>
          </a:r>
          <a:endParaRPr lang="fa-IR" sz="1600" kern="1200" dirty="0">
            <a:cs typeface="B Nazanin" pitchFamily="2" charset="-78"/>
          </a:endParaRPr>
        </a:p>
      </dsp:txBody>
      <dsp:txXfrm>
        <a:off x="324047" y="3178674"/>
        <a:ext cx="1620889" cy="426206"/>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E62B5A-7AC3-4A90-B3B7-5B04F4630882}">
      <dsp:nvSpPr>
        <dsp:cNvPr id="0" name=""/>
        <dsp:cNvSpPr/>
      </dsp:nvSpPr>
      <dsp:spPr>
        <a:xfrm>
          <a:off x="1004" y="456114"/>
          <a:ext cx="3656707" cy="1828353"/>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71120" rIns="106680" bIns="71120" numCol="1" spcCol="1270" anchor="ctr" anchorCtr="0">
          <a:noAutofit/>
        </a:bodyPr>
        <a:lstStyle/>
        <a:p>
          <a:pPr lvl="0" algn="ctr" defTabSz="2489200" rtl="1">
            <a:lnSpc>
              <a:spcPct val="90000"/>
            </a:lnSpc>
            <a:spcBef>
              <a:spcPct val="0"/>
            </a:spcBef>
            <a:spcAft>
              <a:spcPct val="35000"/>
            </a:spcAft>
          </a:pPr>
          <a:r>
            <a:rPr lang="fa-IR" sz="5600" kern="1200" dirty="0" smtClean="0">
              <a:cs typeface="B Titr" pitchFamily="2" charset="-78"/>
            </a:rPr>
            <a:t>عامل خارجی </a:t>
          </a:r>
          <a:endParaRPr lang="en-US" sz="5600" kern="1200" dirty="0">
            <a:cs typeface="B Titr" pitchFamily="2" charset="-78"/>
          </a:endParaRPr>
        </a:p>
      </dsp:txBody>
      <dsp:txXfrm>
        <a:off x="54555" y="509665"/>
        <a:ext cx="3549605" cy="1721251"/>
      </dsp:txXfrm>
    </dsp:sp>
    <dsp:sp modelId="{BD3A63AE-3D4A-4E93-9B5D-AA3175228DFF}">
      <dsp:nvSpPr>
        <dsp:cNvPr id="0" name=""/>
        <dsp:cNvSpPr/>
      </dsp:nvSpPr>
      <dsp:spPr>
        <a:xfrm>
          <a:off x="366675"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B0320C-D170-47CD-A0EE-69A927A88D43}">
      <dsp:nvSpPr>
        <dsp:cNvPr id="0" name=""/>
        <dsp:cNvSpPr/>
      </dsp:nvSpPr>
      <dsp:spPr>
        <a:xfrm>
          <a:off x="732345" y="2741556"/>
          <a:ext cx="2925365" cy="1828353"/>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4295" tIns="49530" rIns="74295" bIns="49530" numCol="1" spcCol="1270" anchor="ctr" anchorCtr="0">
          <a:noAutofit/>
        </a:bodyPr>
        <a:lstStyle/>
        <a:p>
          <a:pPr lvl="0" algn="ctr" defTabSz="1733550" rtl="1">
            <a:lnSpc>
              <a:spcPct val="90000"/>
            </a:lnSpc>
            <a:spcBef>
              <a:spcPct val="0"/>
            </a:spcBef>
            <a:spcAft>
              <a:spcPct val="35000"/>
            </a:spcAft>
          </a:pPr>
          <a:r>
            <a:rPr lang="fa-IR" sz="3900" kern="1200" dirty="0" smtClean="0">
              <a:cs typeface="B Zar" pitchFamily="2" charset="-78"/>
            </a:rPr>
            <a:t>قیمت اونس طلای جهانی به دلار</a:t>
          </a:r>
          <a:endParaRPr lang="en-US" sz="3900" kern="1200" dirty="0">
            <a:cs typeface="B Zar" pitchFamily="2" charset="-78"/>
          </a:endParaRPr>
        </a:p>
      </dsp:txBody>
      <dsp:txXfrm>
        <a:off x="785896" y="2795107"/>
        <a:ext cx="2818263" cy="1721251"/>
      </dsp:txXfrm>
    </dsp:sp>
    <dsp:sp modelId="{BF879FD9-B012-4BA5-9809-808074EDDACA}">
      <dsp:nvSpPr>
        <dsp:cNvPr id="0" name=""/>
        <dsp:cNvSpPr/>
      </dsp:nvSpPr>
      <dsp:spPr>
        <a:xfrm>
          <a:off x="4571888" y="456114"/>
          <a:ext cx="3656707" cy="1828353"/>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71120" rIns="106680" bIns="71120" numCol="1" spcCol="1270" anchor="ctr" anchorCtr="0">
          <a:noAutofit/>
        </a:bodyPr>
        <a:lstStyle/>
        <a:p>
          <a:pPr lvl="0" algn="ctr" defTabSz="2489200" rtl="1">
            <a:lnSpc>
              <a:spcPct val="90000"/>
            </a:lnSpc>
            <a:spcBef>
              <a:spcPct val="0"/>
            </a:spcBef>
            <a:spcAft>
              <a:spcPct val="35000"/>
            </a:spcAft>
          </a:pPr>
          <a:r>
            <a:rPr lang="fa-IR" sz="5600" kern="1200" dirty="0" smtClean="0">
              <a:cs typeface="B Titr" pitchFamily="2" charset="-78"/>
            </a:rPr>
            <a:t>عامل داخلی</a:t>
          </a:r>
          <a:endParaRPr lang="en-US" sz="5600" kern="1200" dirty="0">
            <a:cs typeface="B Titr" pitchFamily="2" charset="-78"/>
          </a:endParaRPr>
        </a:p>
      </dsp:txBody>
      <dsp:txXfrm>
        <a:off x="4625439" y="509665"/>
        <a:ext cx="3549605" cy="1721251"/>
      </dsp:txXfrm>
    </dsp:sp>
    <dsp:sp modelId="{92B318D8-0FA9-4CEE-B9E8-40271754BFB7}">
      <dsp:nvSpPr>
        <dsp:cNvPr id="0" name=""/>
        <dsp:cNvSpPr/>
      </dsp:nvSpPr>
      <dsp:spPr>
        <a:xfrm>
          <a:off x="4937559"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F28DA3-FAFB-4B86-A361-C71EE84A152E}">
      <dsp:nvSpPr>
        <dsp:cNvPr id="0" name=""/>
        <dsp:cNvSpPr/>
      </dsp:nvSpPr>
      <dsp:spPr>
        <a:xfrm>
          <a:off x="5303229" y="2741556"/>
          <a:ext cx="2925365" cy="1828353"/>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4295" tIns="49530" rIns="74295" bIns="49530" numCol="1" spcCol="1270" anchor="ctr" anchorCtr="0">
          <a:noAutofit/>
        </a:bodyPr>
        <a:lstStyle/>
        <a:p>
          <a:pPr lvl="0" algn="ctr" defTabSz="1733550" rtl="1">
            <a:lnSpc>
              <a:spcPct val="90000"/>
            </a:lnSpc>
            <a:spcBef>
              <a:spcPct val="0"/>
            </a:spcBef>
            <a:spcAft>
              <a:spcPct val="35000"/>
            </a:spcAft>
          </a:pPr>
          <a:r>
            <a:rPr lang="fa-IR" sz="3900" kern="1200" dirty="0" smtClean="0">
              <a:cs typeface="B Zar" pitchFamily="2" charset="-78"/>
            </a:rPr>
            <a:t>قیمت دلار به ریال در بازار آزاد </a:t>
          </a:r>
          <a:endParaRPr lang="en-US" sz="3900" kern="1200" dirty="0">
            <a:cs typeface="B Zar" pitchFamily="2" charset="-78"/>
          </a:endParaRPr>
        </a:p>
      </dsp:txBody>
      <dsp:txXfrm>
        <a:off x="5356780" y="2795107"/>
        <a:ext cx="2818263" cy="1721251"/>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F01B11-1F63-4AFD-9466-31BFDEC7060D}">
      <dsp:nvSpPr>
        <dsp:cNvPr id="0" name=""/>
        <dsp:cNvSpPr/>
      </dsp:nvSpPr>
      <dsp:spPr>
        <a:xfrm>
          <a:off x="0" y="1469"/>
          <a:ext cx="5334000" cy="514525"/>
        </a:xfrm>
        <a:prstGeom prst="flowChartDocumen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kern="1200" dirty="0" smtClean="0">
              <a:cs typeface="B Zar" pitchFamily="2" charset="-78"/>
            </a:rPr>
            <a:t>مذاكرات مربوط به انرژي هسته‌اي ↑↓</a:t>
          </a:r>
          <a:endParaRPr lang="en-US" sz="1800" kern="1200" dirty="0">
            <a:cs typeface="B Zar" pitchFamily="2" charset="-78"/>
          </a:endParaRPr>
        </a:p>
      </dsp:txBody>
      <dsp:txXfrm>
        <a:off x="0" y="1469"/>
        <a:ext cx="5334000" cy="412620"/>
      </dsp:txXfrm>
    </dsp:sp>
    <dsp:sp modelId="{89D040D9-41DE-4E47-93C1-2153A2A1B943}">
      <dsp:nvSpPr>
        <dsp:cNvPr id="0" name=""/>
        <dsp:cNvSpPr/>
      </dsp:nvSpPr>
      <dsp:spPr>
        <a:xfrm>
          <a:off x="0" y="528173"/>
          <a:ext cx="5334000" cy="514525"/>
        </a:xfrm>
        <a:prstGeom prst="flowChartDocumen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kern="1200" dirty="0" smtClean="0">
              <a:cs typeface="B Zar" pitchFamily="2" charset="-78"/>
            </a:rPr>
            <a:t>رويكرد واقعي دولت به قيمت ارز ↓</a:t>
          </a:r>
          <a:endParaRPr lang="en-US" sz="1800" kern="1200" dirty="0">
            <a:cs typeface="B Zar" pitchFamily="2" charset="-78"/>
          </a:endParaRPr>
        </a:p>
      </dsp:txBody>
      <dsp:txXfrm>
        <a:off x="0" y="528173"/>
        <a:ext cx="5334000" cy="412620"/>
      </dsp:txXfrm>
    </dsp:sp>
    <dsp:sp modelId="{1C2A4B47-C036-45DE-9B59-B7B927250135}">
      <dsp:nvSpPr>
        <dsp:cNvPr id="0" name=""/>
        <dsp:cNvSpPr/>
      </dsp:nvSpPr>
      <dsp:spPr>
        <a:xfrm>
          <a:off x="0" y="1054877"/>
          <a:ext cx="5334000" cy="514525"/>
        </a:xfrm>
        <a:prstGeom prst="flowChartDocumen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kern="1200" dirty="0" smtClean="0">
              <a:cs typeface="B Zar" pitchFamily="2" charset="-78"/>
            </a:rPr>
            <a:t>درجة كنترل بانك مركزي براي اجراي نظر دولت [مديريت ضعيف]</a:t>
          </a:r>
          <a:endParaRPr lang="en-US" sz="1800" kern="1200" dirty="0">
            <a:cs typeface="B Zar" pitchFamily="2" charset="-78"/>
          </a:endParaRPr>
        </a:p>
      </dsp:txBody>
      <dsp:txXfrm>
        <a:off x="0" y="1054877"/>
        <a:ext cx="5334000" cy="412620"/>
      </dsp:txXfrm>
    </dsp:sp>
    <dsp:sp modelId="{E11E68EE-7FAD-4443-B159-B722691999F2}">
      <dsp:nvSpPr>
        <dsp:cNvPr id="0" name=""/>
        <dsp:cNvSpPr/>
      </dsp:nvSpPr>
      <dsp:spPr>
        <a:xfrm>
          <a:off x="0" y="1581581"/>
          <a:ext cx="5334000" cy="514525"/>
        </a:xfrm>
        <a:prstGeom prst="flowChartDocumen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kern="1200" dirty="0" smtClean="0">
              <a:cs typeface="B Zar" pitchFamily="2" charset="-78"/>
            </a:rPr>
            <a:t>تأثير هدفمندي يارانه‌ها ↑</a:t>
          </a:r>
          <a:endParaRPr lang="en-US" sz="1800" kern="1200" dirty="0">
            <a:cs typeface="B Zar" pitchFamily="2" charset="-78"/>
          </a:endParaRPr>
        </a:p>
      </dsp:txBody>
      <dsp:txXfrm>
        <a:off x="0" y="1581581"/>
        <a:ext cx="5334000" cy="412620"/>
      </dsp:txXfrm>
    </dsp:sp>
    <dsp:sp modelId="{C0333A3D-DF59-4A8E-A3B5-761D76B8EA55}">
      <dsp:nvSpPr>
        <dsp:cNvPr id="0" name=""/>
        <dsp:cNvSpPr/>
      </dsp:nvSpPr>
      <dsp:spPr>
        <a:xfrm>
          <a:off x="0" y="2108285"/>
          <a:ext cx="5334000" cy="514525"/>
        </a:xfrm>
        <a:prstGeom prst="flowChartDocumen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kern="1200" dirty="0" smtClean="0">
              <a:cs typeface="B Zar" pitchFamily="2" charset="-78"/>
            </a:rPr>
            <a:t>قيمت نفت ↓ در صورت مثبت‌بودن مذاكرات </a:t>
          </a:r>
          <a:endParaRPr lang="en-US" sz="1800" kern="1200" dirty="0">
            <a:cs typeface="B Zar" pitchFamily="2" charset="-78"/>
          </a:endParaRPr>
        </a:p>
      </dsp:txBody>
      <dsp:txXfrm>
        <a:off x="0" y="2108285"/>
        <a:ext cx="5334000" cy="412620"/>
      </dsp:txXfrm>
    </dsp:sp>
    <dsp:sp modelId="{A80960C4-EB1D-4054-9274-9C789EDBFD13}">
      <dsp:nvSpPr>
        <dsp:cNvPr id="0" name=""/>
        <dsp:cNvSpPr/>
      </dsp:nvSpPr>
      <dsp:spPr>
        <a:xfrm>
          <a:off x="0" y="2634989"/>
          <a:ext cx="5334000" cy="514525"/>
        </a:xfrm>
        <a:prstGeom prst="flowChartDocumen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kern="1200" dirty="0" smtClean="0">
              <a:cs typeface="B Zar" pitchFamily="2" charset="-78"/>
            </a:rPr>
            <a:t>قيمت نفت ↑ در صورت منفي‌بودن مذاكرات </a:t>
          </a:r>
          <a:endParaRPr lang="en-US" sz="1800" kern="1200" dirty="0">
            <a:cs typeface="B Zar" pitchFamily="2" charset="-78"/>
          </a:endParaRPr>
        </a:p>
      </dsp:txBody>
      <dsp:txXfrm>
        <a:off x="0" y="2634989"/>
        <a:ext cx="5334000" cy="412620"/>
      </dsp:txXfrm>
    </dsp:sp>
    <dsp:sp modelId="{798EEC58-C472-4C5D-AF07-87B44BC46642}">
      <dsp:nvSpPr>
        <dsp:cNvPr id="0" name=""/>
        <dsp:cNvSpPr/>
      </dsp:nvSpPr>
      <dsp:spPr>
        <a:xfrm>
          <a:off x="0" y="3161692"/>
          <a:ext cx="5334000" cy="514525"/>
        </a:xfrm>
        <a:prstGeom prst="flowChartDocumen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kern="1200" dirty="0" smtClean="0">
              <a:cs typeface="B Zar" pitchFamily="2" charset="-78"/>
            </a:rPr>
            <a:t>ضرورت تأمين هزينه‌هاي دولت ↓</a:t>
          </a:r>
          <a:endParaRPr lang="en-US" sz="1800" kern="1200" dirty="0">
            <a:cs typeface="B Zar" pitchFamily="2" charset="-78"/>
          </a:endParaRPr>
        </a:p>
      </dsp:txBody>
      <dsp:txXfrm>
        <a:off x="0" y="3161692"/>
        <a:ext cx="5334000" cy="412620"/>
      </dsp:txXfrm>
    </dsp:sp>
    <dsp:sp modelId="{DA0999BA-EDDB-41CC-AB5A-212DDE489517}">
      <dsp:nvSpPr>
        <dsp:cNvPr id="0" name=""/>
        <dsp:cNvSpPr/>
      </dsp:nvSpPr>
      <dsp:spPr>
        <a:xfrm>
          <a:off x="0" y="3688396"/>
          <a:ext cx="5334000" cy="514525"/>
        </a:xfrm>
        <a:prstGeom prst="flowChartDocumen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kern="1200" dirty="0" smtClean="0">
              <a:cs typeface="B Zar" pitchFamily="2" charset="-78"/>
            </a:rPr>
            <a:t>تقاضاي خروج ارز ↑</a:t>
          </a:r>
          <a:endParaRPr lang="en-US" sz="1800" kern="1200" dirty="0">
            <a:cs typeface="B Zar" pitchFamily="2" charset="-78"/>
          </a:endParaRPr>
        </a:p>
      </dsp:txBody>
      <dsp:txXfrm>
        <a:off x="0" y="3688396"/>
        <a:ext cx="5334000" cy="412620"/>
      </dsp:txXfrm>
    </dsp:sp>
    <dsp:sp modelId="{8DD8742E-0B98-4F05-8C77-D57DE214E090}">
      <dsp:nvSpPr>
        <dsp:cNvPr id="0" name=""/>
        <dsp:cNvSpPr/>
      </dsp:nvSpPr>
      <dsp:spPr>
        <a:xfrm>
          <a:off x="0" y="4215100"/>
          <a:ext cx="5334000" cy="514525"/>
        </a:xfrm>
        <a:prstGeom prst="flowChartDocumen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kern="1200" dirty="0" smtClean="0">
              <a:cs typeface="B Zar" pitchFamily="2" charset="-78"/>
            </a:rPr>
            <a:t>رفتار امريكا ↑</a:t>
          </a:r>
          <a:endParaRPr lang="en-US" sz="1800" kern="1200" dirty="0">
            <a:cs typeface="B Zar" pitchFamily="2" charset="-78"/>
          </a:endParaRPr>
        </a:p>
      </dsp:txBody>
      <dsp:txXfrm>
        <a:off x="0" y="4215100"/>
        <a:ext cx="5334000" cy="412620"/>
      </dsp:txXfrm>
    </dsp:sp>
    <dsp:sp modelId="{DAB96B4B-5A2F-44A2-9635-49A4BD6681D2}">
      <dsp:nvSpPr>
        <dsp:cNvPr id="0" name=""/>
        <dsp:cNvSpPr/>
      </dsp:nvSpPr>
      <dsp:spPr>
        <a:xfrm>
          <a:off x="0" y="4741804"/>
          <a:ext cx="5334000" cy="514525"/>
        </a:xfrm>
        <a:prstGeom prst="flowChartDocumen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kern="1200" dirty="0" smtClean="0">
              <a:cs typeface="B Zar" pitchFamily="2" charset="-78"/>
            </a:rPr>
            <a:t>اعلام سال توليد ↑↓</a:t>
          </a:r>
          <a:endParaRPr lang="en-US" sz="1800" kern="1200" dirty="0">
            <a:cs typeface="B Zar" pitchFamily="2" charset="-78"/>
          </a:endParaRPr>
        </a:p>
      </dsp:txBody>
      <dsp:txXfrm>
        <a:off x="0" y="4741804"/>
        <a:ext cx="5334000" cy="412620"/>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6562F1-2E19-4A53-A34F-6782EFD198CA}">
      <dsp:nvSpPr>
        <dsp:cNvPr id="0" name=""/>
        <dsp:cNvSpPr/>
      </dsp:nvSpPr>
      <dsp:spPr>
        <a:xfrm>
          <a:off x="0" y="2855"/>
          <a:ext cx="7772400" cy="459362"/>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ar-SA" sz="1800" kern="1200" dirty="0" smtClean="0">
              <a:cs typeface="B Zar" pitchFamily="2" charset="-78"/>
            </a:rPr>
            <a:t>واردات ↓ [به‌سمت كاهش]: ارز مسافري، خودرو، لوازم منزل، لوازم الكترونيك </a:t>
          </a:r>
          <a:endParaRPr lang="en-US" sz="1800" kern="1200" dirty="0">
            <a:cs typeface="B Zar" pitchFamily="2" charset="-78"/>
          </a:endParaRPr>
        </a:p>
      </dsp:txBody>
      <dsp:txXfrm>
        <a:off x="22424" y="25279"/>
        <a:ext cx="7727552" cy="414514"/>
      </dsp:txXfrm>
    </dsp:sp>
    <dsp:sp modelId="{3BFFA920-9468-4315-9623-AB66DC30BB8C}">
      <dsp:nvSpPr>
        <dsp:cNvPr id="0" name=""/>
        <dsp:cNvSpPr/>
      </dsp:nvSpPr>
      <dsp:spPr>
        <a:xfrm>
          <a:off x="0" y="474508"/>
          <a:ext cx="7772400" cy="459362"/>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ar-SA" sz="1800" kern="1200" dirty="0" smtClean="0">
              <a:cs typeface="B Zar" pitchFamily="2" charset="-78"/>
            </a:rPr>
            <a:t>صادرات ↑ [به رقم تا 40 ميليارد دلار غيردولتي] </a:t>
          </a:r>
          <a:r>
            <a:rPr lang="en-US" sz="1800" kern="1200" dirty="0" smtClean="0">
              <a:cs typeface="B Zar" pitchFamily="2" charset="-78"/>
              <a:sym typeface="Wingdings"/>
            </a:rPr>
            <a:t></a:t>
          </a:r>
          <a:r>
            <a:rPr lang="ar-SA" sz="1800" kern="1200" dirty="0" smtClean="0">
              <a:cs typeface="B Zar" pitchFamily="2" charset="-78"/>
            </a:rPr>
            <a:t> پتروشيمي، فلزات اساسي، مواد معدني</a:t>
          </a:r>
          <a:endParaRPr lang="en-US" sz="1800" kern="1200" dirty="0">
            <a:cs typeface="B Zar" pitchFamily="2" charset="-78"/>
          </a:endParaRPr>
        </a:p>
      </dsp:txBody>
      <dsp:txXfrm>
        <a:off x="22424" y="496932"/>
        <a:ext cx="7727552" cy="414514"/>
      </dsp:txXfrm>
    </dsp:sp>
    <dsp:sp modelId="{54957EFE-E282-4276-A4D5-32F1AD331F65}">
      <dsp:nvSpPr>
        <dsp:cNvPr id="0" name=""/>
        <dsp:cNvSpPr/>
      </dsp:nvSpPr>
      <dsp:spPr>
        <a:xfrm>
          <a:off x="0" y="946160"/>
          <a:ext cx="7772400" cy="459362"/>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ar-SA" sz="1800" kern="1200" dirty="0" smtClean="0">
              <a:cs typeface="B Zar" pitchFamily="2" charset="-78"/>
            </a:rPr>
            <a:t>ورود كالاهاي سرمايه‌اي ↑ در صورت مثبت‌بودن مذكرات (كاهش تحريم)</a:t>
          </a:r>
          <a:endParaRPr lang="en-US" sz="1800" kern="1200" dirty="0">
            <a:cs typeface="B Zar" pitchFamily="2" charset="-78"/>
          </a:endParaRPr>
        </a:p>
      </dsp:txBody>
      <dsp:txXfrm>
        <a:off x="22424" y="968584"/>
        <a:ext cx="7727552" cy="414514"/>
      </dsp:txXfrm>
    </dsp:sp>
    <dsp:sp modelId="{77A12A8F-031C-4A22-8AA6-03B173791AA2}">
      <dsp:nvSpPr>
        <dsp:cNvPr id="0" name=""/>
        <dsp:cNvSpPr/>
      </dsp:nvSpPr>
      <dsp:spPr>
        <a:xfrm>
          <a:off x="0" y="1417813"/>
          <a:ext cx="7772400" cy="459362"/>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ar-SA" sz="1800" kern="1200" dirty="0" smtClean="0">
              <a:cs typeface="B Zar" pitchFamily="2" charset="-78"/>
            </a:rPr>
            <a:t>ورود كالاهاي سرمايه‌اي ↓ در صورت منفي‌بودن مذاكرات (افزايش تحريم‌ها)</a:t>
          </a:r>
          <a:endParaRPr lang="en-US" sz="1800" kern="1200" dirty="0">
            <a:cs typeface="B Zar" pitchFamily="2" charset="-78"/>
          </a:endParaRPr>
        </a:p>
      </dsp:txBody>
      <dsp:txXfrm>
        <a:off x="22424" y="1440237"/>
        <a:ext cx="7727552" cy="414514"/>
      </dsp:txXfrm>
    </dsp:sp>
    <dsp:sp modelId="{0277D584-FEF5-4D1D-B53E-1AF4ADFB43F2}">
      <dsp:nvSpPr>
        <dsp:cNvPr id="0" name=""/>
        <dsp:cNvSpPr/>
      </dsp:nvSpPr>
      <dsp:spPr>
        <a:xfrm>
          <a:off x="0" y="1889466"/>
          <a:ext cx="7772400" cy="459362"/>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ar-SA" sz="1800" kern="1200" dirty="0" smtClean="0">
              <a:cs typeface="B Zar" pitchFamily="2" charset="-78"/>
            </a:rPr>
            <a:t>كنترل‌هاي دولت: صادرات و قيمت‌ها ↑↓</a:t>
          </a:r>
          <a:endParaRPr lang="en-US" sz="1800" kern="1200" dirty="0">
            <a:cs typeface="B Zar" pitchFamily="2" charset="-78"/>
          </a:endParaRPr>
        </a:p>
      </dsp:txBody>
      <dsp:txXfrm>
        <a:off x="22424" y="1911890"/>
        <a:ext cx="7727552" cy="414514"/>
      </dsp:txXfrm>
    </dsp:sp>
    <dsp:sp modelId="{D00C2478-2BD2-460C-88AA-C62AD6EC503E}">
      <dsp:nvSpPr>
        <dsp:cNvPr id="0" name=""/>
        <dsp:cNvSpPr/>
      </dsp:nvSpPr>
      <dsp:spPr>
        <a:xfrm>
          <a:off x="0" y="2361118"/>
          <a:ext cx="7772400" cy="459362"/>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fa-IR" sz="1800" kern="1200" dirty="0" smtClean="0">
              <a:cs typeface="B Zar" pitchFamily="2" charset="-78"/>
            </a:rPr>
            <a:t>عملیات ارزی </a:t>
          </a:r>
          <a:r>
            <a:rPr lang="ar-SA" sz="1800" kern="1200" dirty="0" smtClean="0">
              <a:cs typeface="B Zar" pitchFamily="2" charset="-78"/>
            </a:rPr>
            <a:t>بانك‌ها ↑↓ </a:t>
          </a:r>
          <a:r>
            <a:rPr lang="en-US" sz="1800" kern="1200" dirty="0" smtClean="0">
              <a:cs typeface="B Zar" pitchFamily="2" charset="-78"/>
              <a:sym typeface="Wingdings"/>
            </a:rPr>
            <a:t></a:t>
          </a:r>
          <a:r>
            <a:rPr lang="ar-SA" sz="1800" kern="1200" dirty="0" smtClean="0">
              <a:cs typeface="B Zar" pitchFamily="2" charset="-78"/>
            </a:rPr>
            <a:t> عمدتاً تابع شرايط مذاكرات </a:t>
          </a:r>
          <a:endParaRPr lang="en-US" sz="1800" kern="1200" dirty="0">
            <a:cs typeface="B Zar" pitchFamily="2" charset="-78"/>
          </a:endParaRPr>
        </a:p>
      </dsp:txBody>
      <dsp:txXfrm>
        <a:off x="22424" y="2383542"/>
        <a:ext cx="7727552" cy="414514"/>
      </dsp:txXfrm>
    </dsp:sp>
    <dsp:sp modelId="{EB1EA525-B89A-415B-9496-89B55B1865CF}">
      <dsp:nvSpPr>
        <dsp:cNvPr id="0" name=""/>
        <dsp:cNvSpPr/>
      </dsp:nvSpPr>
      <dsp:spPr>
        <a:xfrm>
          <a:off x="0" y="2832771"/>
          <a:ext cx="7772400" cy="459362"/>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ar-SA" sz="1800" kern="1200" dirty="0" smtClean="0">
              <a:cs typeface="B Zar" pitchFamily="2" charset="-78"/>
            </a:rPr>
            <a:t>كم و زيادشدن كشورها</a:t>
          </a:r>
          <a:r>
            <a:rPr lang="fa-IR" sz="1800" kern="1200" dirty="0" smtClean="0">
              <a:cs typeface="B Zar" pitchFamily="2" charset="-78"/>
            </a:rPr>
            <a:t>ی</a:t>
          </a:r>
          <a:r>
            <a:rPr lang="ar-SA" sz="1800" kern="1200" dirty="0" smtClean="0">
              <a:cs typeface="B Zar" pitchFamily="2" charset="-78"/>
            </a:rPr>
            <a:t> مبدأ واردات اسكناس: پاكستان، افغانستان، هند، عراق، تركيه، </a:t>
          </a:r>
          <a:r>
            <a:rPr lang="fa-IR" sz="1800" kern="1200" dirty="0" smtClean="0">
              <a:cs typeface="B Zar" pitchFamily="2" charset="-78"/>
            </a:rPr>
            <a:t>روسیه </a:t>
          </a:r>
          <a:r>
            <a:rPr lang="ar-SA" sz="1800" kern="1200" dirty="0" smtClean="0">
              <a:cs typeface="B Zar" pitchFamily="2" charset="-78"/>
            </a:rPr>
            <a:t>↑↓</a:t>
          </a:r>
          <a:endParaRPr lang="en-US" sz="1800" kern="1200" dirty="0">
            <a:cs typeface="B Zar" pitchFamily="2" charset="-78"/>
          </a:endParaRPr>
        </a:p>
      </dsp:txBody>
      <dsp:txXfrm>
        <a:off x="22424" y="2855195"/>
        <a:ext cx="7727552" cy="414514"/>
      </dsp:txXfrm>
    </dsp:sp>
    <dsp:sp modelId="{779E109B-910C-49DC-A04F-246103092B86}">
      <dsp:nvSpPr>
        <dsp:cNvPr id="0" name=""/>
        <dsp:cNvSpPr/>
      </dsp:nvSpPr>
      <dsp:spPr>
        <a:xfrm>
          <a:off x="0" y="3304424"/>
          <a:ext cx="7772400" cy="459362"/>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ar-SA" sz="1800" kern="1200" dirty="0" smtClean="0">
              <a:cs typeface="B Zar" pitchFamily="2" charset="-78"/>
            </a:rPr>
            <a:t>نحوة رفتار بانك مركزي با ارز با نرخ مرجع ↑</a:t>
          </a:r>
          <a:endParaRPr lang="en-US" sz="1800" kern="1200" dirty="0">
            <a:cs typeface="B Zar" pitchFamily="2" charset="-78"/>
          </a:endParaRPr>
        </a:p>
      </dsp:txBody>
      <dsp:txXfrm>
        <a:off x="22424" y="3326848"/>
        <a:ext cx="7727552" cy="414514"/>
      </dsp:txXfrm>
    </dsp:sp>
    <dsp:sp modelId="{5B140983-187E-4E58-916C-21A341BDA8C7}">
      <dsp:nvSpPr>
        <dsp:cNvPr id="0" name=""/>
        <dsp:cNvSpPr/>
      </dsp:nvSpPr>
      <dsp:spPr>
        <a:xfrm>
          <a:off x="0" y="3776077"/>
          <a:ext cx="7772400" cy="459362"/>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ar-SA" sz="1800" kern="1200" dirty="0" smtClean="0">
              <a:cs typeface="B Zar" pitchFamily="2" charset="-78"/>
            </a:rPr>
            <a:t>نرخ تورم ↑</a:t>
          </a:r>
          <a:endParaRPr lang="en-US" sz="1800" kern="1200" dirty="0">
            <a:cs typeface="B Zar" pitchFamily="2" charset="-78"/>
          </a:endParaRPr>
        </a:p>
      </dsp:txBody>
      <dsp:txXfrm>
        <a:off x="22424" y="3798501"/>
        <a:ext cx="7727552" cy="414514"/>
      </dsp:txXfrm>
    </dsp:sp>
    <dsp:sp modelId="{62B75575-D5F2-4E33-AD91-5E222D981F73}">
      <dsp:nvSpPr>
        <dsp:cNvPr id="0" name=""/>
        <dsp:cNvSpPr/>
      </dsp:nvSpPr>
      <dsp:spPr>
        <a:xfrm>
          <a:off x="0" y="4247729"/>
          <a:ext cx="7772400" cy="459362"/>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ar-SA" sz="1800" kern="1200" dirty="0" smtClean="0">
              <a:cs typeface="B Zar" pitchFamily="2" charset="-78"/>
            </a:rPr>
            <a:t>سطح هماهنگي در درون قدرت حاكمه ↑</a:t>
          </a:r>
          <a:endParaRPr lang="en-US" sz="1800" kern="1200" dirty="0">
            <a:cs typeface="B Zar" pitchFamily="2" charset="-78"/>
          </a:endParaRPr>
        </a:p>
      </dsp:txBody>
      <dsp:txXfrm>
        <a:off x="22424" y="4270153"/>
        <a:ext cx="7727552" cy="414514"/>
      </dsp:txXfrm>
    </dsp:sp>
    <dsp:sp modelId="{2B6B0083-EADC-4FC8-A539-95CD5897A502}">
      <dsp:nvSpPr>
        <dsp:cNvPr id="0" name=""/>
        <dsp:cNvSpPr/>
      </dsp:nvSpPr>
      <dsp:spPr>
        <a:xfrm>
          <a:off x="0" y="4719382"/>
          <a:ext cx="7772400" cy="459362"/>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ar-SA" sz="1800" kern="1200" dirty="0" smtClean="0">
              <a:cs typeface="B Zar" pitchFamily="2" charset="-78"/>
            </a:rPr>
            <a:t>البته اين‌كه عكس‌العمل بازار نسبت به حوادث، عمدتاً مذاكرات 4 خرداد، چه‌مدت ادامه خواهد داشت</a:t>
          </a:r>
          <a:r>
            <a:rPr lang="fa-IR" sz="1800" kern="1200" dirty="0" smtClean="0">
              <a:cs typeface="B Zar" pitchFamily="2" charset="-78"/>
            </a:rPr>
            <a:t>، مهم است.</a:t>
          </a:r>
          <a:endParaRPr lang="en-US" sz="1800" kern="1200" dirty="0">
            <a:cs typeface="B Zar" pitchFamily="2" charset="-78"/>
          </a:endParaRPr>
        </a:p>
      </dsp:txBody>
      <dsp:txXfrm>
        <a:off x="22424" y="4741806"/>
        <a:ext cx="7727552" cy="414514"/>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3D0890-ECB4-4C4B-B2CA-330BC98D86A1}">
      <dsp:nvSpPr>
        <dsp:cNvPr id="0" name=""/>
        <dsp:cNvSpPr/>
      </dsp:nvSpPr>
      <dsp:spPr>
        <a:xfrm>
          <a:off x="613790" y="0"/>
          <a:ext cx="6956298" cy="4187952"/>
        </a:xfrm>
        <a:prstGeom prst="right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424F1A3B-5DC1-4FDF-AF85-DD4D278BC362}">
      <dsp:nvSpPr>
        <dsp:cNvPr id="0" name=""/>
        <dsp:cNvSpPr/>
      </dsp:nvSpPr>
      <dsp:spPr>
        <a:xfrm>
          <a:off x="6343" y="1256385"/>
          <a:ext cx="1963976" cy="167518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fa-IR" sz="2600" b="0" kern="1200" dirty="0" smtClean="0">
              <a:cs typeface="B Mitra" pitchFamily="2" charset="-78"/>
            </a:rPr>
            <a:t>افزایش قیمت حامل‌های انرژی</a:t>
          </a:r>
          <a:endParaRPr lang="en-US" sz="2600" b="0" kern="1200" dirty="0">
            <a:cs typeface="B Mitra" pitchFamily="2" charset="-78"/>
          </a:endParaRPr>
        </a:p>
      </dsp:txBody>
      <dsp:txXfrm>
        <a:off x="88119" y="1338161"/>
        <a:ext cx="1800424" cy="1511628"/>
      </dsp:txXfrm>
    </dsp:sp>
    <dsp:sp modelId="{764E088F-6792-46B1-8FA9-B307B648EB2C}">
      <dsp:nvSpPr>
        <dsp:cNvPr id="0" name=""/>
        <dsp:cNvSpPr/>
      </dsp:nvSpPr>
      <dsp:spPr>
        <a:xfrm>
          <a:off x="2075415" y="1256385"/>
          <a:ext cx="1963976" cy="167518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fa-IR" sz="2600" b="0" kern="1200" dirty="0" smtClean="0">
              <a:cs typeface="B Mitra" pitchFamily="2" charset="-78"/>
            </a:rPr>
            <a:t>افزایش تورم</a:t>
          </a:r>
          <a:endParaRPr lang="en-US" sz="2600" b="0" kern="1200" dirty="0">
            <a:cs typeface="B Mitra" pitchFamily="2" charset="-78"/>
          </a:endParaRPr>
        </a:p>
      </dsp:txBody>
      <dsp:txXfrm>
        <a:off x="2157191" y="1338161"/>
        <a:ext cx="1800424" cy="1511628"/>
      </dsp:txXfrm>
    </dsp:sp>
    <dsp:sp modelId="{7E884C41-708E-40C1-9DA0-D47C3B882586}">
      <dsp:nvSpPr>
        <dsp:cNvPr id="0" name=""/>
        <dsp:cNvSpPr/>
      </dsp:nvSpPr>
      <dsp:spPr>
        <a:xfrm>
          <a:off x="4144487" y="1256385"/>
          <a:ext cx="1963976" cy="167518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fa-IR" sz="2600" b="0" kern="1200" dirty="0" smtClean="0">
              <a:cs typeface="B Mitra" pitchFamily="2" charset="-78"/>
            </a:rPr>
            <a:t>فشار برای افزایش قیمت پول</a:t>
          </a:r>
          <a:endParaRPr lang="en-US" sz="2600" b="0" kern="1200" dirty="0">
            <a:cs typeface="B Mitra" pitchFamily="2" charset="-78"/>
          </a:endParaRPr>
        </a:p>
      </dsp:txBody>
      <dsp:txXfrm>
        <a:off x="4226263" y="1338161"/>
        <a:ext cx="1800424" cy="1511628"/>
      </dsp:txXfrm>
    </dsp:sp>
    <dsp:sp modelId="{DF6BA13B-6586-409C-8F8E-627AF202BE2C}">
      <dsp:nvSpPr>
        <dsp:cNvPr id="0" name=""/>
        <dsp:cNvSpPr/>
      </dsp:nvSpPr>
      <dsp:spPr>
        <a:xfrm>
          <a:off x="6213559" y="1256385"/>
          <a:ext cx="1963976" cy="167518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fa-IR" sz="2600" b="0" kern="1200" dirty="0" smtClean="0">
              <a:cs typeface="B Mitra" pitchFamily="2" charset="-78"/>
            </a:rPr>
            <a:t>فشار برای افزایش قیمت ارز</a:t>
          </a:r>
          <a:endParaRPr lang="fa-IR" sz="2600" b="0" kern="1200" dirty="0">
            <a:cs typeface="B Mitra" pitchFamily="2" charset="-78"/>
          </a:endParaRPr>
        </a:p>
      </dsp:txBody>
      <dsp:txXfrm>
        <a:off x="6295335" y="1338161"/>
        <a:ext cx="1800424" cy="1511628"/>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59DF97-F47C-4B71-B34F-34C6CE5C3357}">
      <dsp:nvSpPr>
        <dsp:cNvPr id="0" name=""/>
        <dsp:cNvSpPr/>
      </dsp:nvSpPr>
      <dsp:spPr>
        <a:xfrm rot="5400000">
          <a:off x="4827945" y="-2528986"/>
          <a:ext cx="772555" cy="6028083"/>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r" defTabSz="711200" rtl="1">
            <a:lnSpc>
              <a:spcPct val="90000"/>
            </a:lnSpc>
            <a:spcBef>
              <a:spcPct val="0"/>
            </a:spcBef>
            <a:spcAft>
              <a:spcPct val="15000"/>
            </a:spcAft>
            <a:buChar char="••"/>
          </a:pPr>
          <a:r>
            <a:rPr lang="fa-IR" sz="1600" kern="1200" dirty="0" smtClean="0">
              <a:cs typeface="B Zar" pitchFamily="2" charset="-78"/>
            </a:rPr>
            <a:t>قيمت هر دلار آمريكا در بازار آزاد تهران حدود 145 تومان بود.</a:t>
          </a:r>
          <a:endParaRPr lang="en-US" sz="1600" kern="1200" dirty="0">
            <a:cs typeface="B Zar" pitchFamily="2" charset="-78"/>
          </a:endParaRPr>
        </a:p>
      </dsp:txBody>
      <dsp:txXfrm rot="-5400000">
        <a:off x="2200182" y="136490"/>
        <a:ext cx="5990370" cy="697129"/>
      </dsp:txXfrm>
    </dsp:sp>
    <dsp:sp modelId="{0FF720B0-AEDF-43F3-86ED-6B339C2B5C5C}">
      <dsp:nvSpPr>
        <dsp:cNvPr id="0" name=""/>
        <dsp:cNvSpPr/>
      </dsp:nvSpPr>
      <dsp:spPr>
        <a:xfrm>
          <a:off x="1335" y="2208"/>
          <a:ext cx="2198846" cy="9656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fa-IR" sz="2000" kern="1200" dirty="0" smtClean="0">
              <a:cs typeface="B Zar" pitchFamily="2" charset="-78"/>
            </a:rPr>
            <a:t>یازدهم مردادماه 67</a:t>
          </a:r>
          <a:endParaRPr lang="en-US" sz="2000" kern="1200" dirty="0">
            <a:cs typeface="B Zar" pitchFamily="2" charset="-78"/>
          </a:endParaRPr>
        </a:p>
      </dsp:txBody>
      <dsp:txXfrm>
        <a:off x="48476" y="49349"/>
        <a:ext cx="2104564" cy="871411"/>
      </dsp:txXfrm>
    </dsp:sp>
    <dsp:sp modelId="{087F305A-E0A2-4DB2-AEBE-3E02BED49BF3}">
      <dsp:nvSpPr>
        <dsp:cNvPr id="0" name=""/>
        <dsp:cNvSpPr/>
      </dsp:nvSpPr>
      <dsp:spPr>
        <a:xfrm rot="5400000">
          <a:off x="4827945" y="-1515007"/>
          <a:ext cx="772555" cy="6028083"/>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r" defTabSz="711200" rtl="1">
            <a:lnSpc>
              <a:spcPct val="90000"/>
            </a:lnSpc>
            <a:spcBef>
              <a:spcPct val="0"/>
            </a:spcBef>
            <a:spcAft>
              <a:spcPct val="15000"/>
            </a:spcAft>
            <a:buChar char="••"/>
          </a:pPr>
          <a:r>
            <a:rPr lang="fa-IR" sz="1600" kern="1200" dirty="0" smtClean="0">
              <a:cs typeface="B Zar" pitchFamily="2" charset="-78"/>
            </a:rPr>
            <a:t>با اعلام قبولی قطعنامه 598 از سوی دولت قيمت دلار به 75 تومان در هر دلار كاهش يافت.</a:t>
          </a:r>
          <a:endParaRPr lang="en-US" sz="1600" kern="1200" dirty="0">
            <a:cs typeface="B Zar" pitchFamily="2" charset="-78"/>
          </a:endParaRPr>
        </a:p>
      </dsp:txBody>
      <dsp:txXfrm rot="-5400000">
        <a:off x="2200182" y="1150469"/>
        <a:ext cx="5990370" cy="697129"/>
      </dsp:txXfrm>
    </dsp:sp>
    <dsp:sp modelId="{A3EC6AF6-25F6-429E-9446-29C925A27666}">
      <dsp:nvSpPr>
        <dsp:cNvPr id="0" name=""/>
        <dsp:cNvSpPr/>
      </dsp:nvSpPr>
      <dsp:spPr>
        <a:xfrm>
          <a:off x="1335" y="1016187"/>
          <a:ext cx="2198846" cy="9656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fa-IR" sz="2000" kern="1200" dirty="0" smtClean="0">
              <a:cs typeface="B Zar" pitchFamily="2" charset="-78"/>
            </a:rPr>
            <a:t>دوازدهم مردادماه 67</a:t>
          </a:r>
          <a:endParaRPr lang="en-US" sz="2000" kern="1200" dirty="0">
            <a:cs typeface="B Zar" pitchFamily="2" charset="-78"/>
          </a:endParaRPr>
        </a:p>
      </dsp:txBody>
      <dsp:txXfrm>
        <a:off x="48476" y="1063328"/>
        <a:ext cx="2104564" cy="871411"/>
      </dsp:txXfrm>
    </dsp:sp>
    <dsp:sp modelId="{0B8FF7C3-1FEC-4929-ABCD-715EFBF74ECC}">
      <dsp:nvSpPr>
        <dsp:cNvPr id="0" name=""/>
        <dsp:cNvSpPr/>
      </dsp:nvSpPr>
      <dsp:spPr>
        <a:xfrm rot="5400000">
          <a:off x="4827945" y="-501029"/>
          <a:ext cx="772555" cy="6028083"/>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r" defTabSz="711200" rtl="1">
            <a:lnSpc>
              <a:spcPct val="90000"/>
            </a:lnSpc>
            <a:spcBef>
              <a:spcPct val="0"/>
            </a:spcBef>
            <a:spcAft>
              <a:spcPct val="15000"/>
            </a:spcAft>
            <a:buChar char="••"/>
          </a:pPr>
          <a:r>
            <a:rPr lang="fa-IR" sz="1600" kern="1200" dirty="0" smtClean="0">
              <a:cs typeface="B Zar" pitchFamily="2" charset="-78"/>
            </a:rPr>
            <a:t>قيمت هر دلار از 75 تومان در دوازدهم مردادماه سال 1367 به 67 تومان كاهش یافت.</a:t>
          </a:r>
          <a:endParaRPr lang="en-US" sz="1600" kern="1200" dirty="0">
            <a:cs typeface="B Zar" pitchFamily="2" charset="-78"/>
          </a:endParaRPr>
        </a:p>
      </dsp:txBody>
      <dsp:txXfrm rot="-5400000">
        <a:off x="2200182" y="2164447"/>
        <a:ext cx="5990370" cy="697129"/>
      </dsp:txXfrm>
    </dsp:sp>
    <dsp:sp modelId="{82A51190-6E65-4286-B61D-4F8F6E777C41}">
      <dsp:nvSpPr>
        <dsp:cNvPr id="0" name=""/>
        <dsp:cNvSpPr/>
      </dsp:nvSpPr>
      <dsp:spPr>
        <a:xfrm>
          <a:off x="1335" y="2030165"/>
          <a:ext cx="2198846" cy="9656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fa-IR" sz="2000" kern="1200" dirty="0" smtClean="0">
              <a:cs typeface="B Zar" pitchFamily="2" charset="-78"/>
            </a:rPr>
            <a:t>شانزدهم مردادماه 67</a:t>
          </a:r>
          <a:endParaRPr lang="en-US" sz="2000" kern="1200" dirty="0">
            <a:cs typeface="B Zar" pitchFamily="2" charset="-78"/>
          </a:endParaRPr>
        </a:p>
      </dsp:txBody>
      <dsp:txXfrm>
        <a:off x="48476" y="2077306"/>
        <a:ext cx="2104564" cy="871411"/>
      </dsp:txXfrm>
    </dsp:sp>
    <dsp:sp modelId="{D41AAD64-D6EC-40BD-B7F4-E16D192F979F}">
      <dsp:nvSpPr>
        <dsp:cNvPr id="0" name=""/>
        <dsp:cNvSpPr/>
      </dsp:nvSpPr>
      <dsp:spPr>
        <a:xfrm rot="5400000">
          <a:off x="4827945" y="512949"/>
          <a:ext cx="772555" cy="6028083"/>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r" defTabSz="711200" rtl="1">
            <a:lnSpc>
              <a:spcPct val="90000"/>
            </a:lnSpc>
            <a:spcBef>
              <a:spcPct val="0"/>
            </a:spcBef>
            <a:spcAft>
              <a:spcPct val="15000"/>
            </a:spcAft>
            <a:buChar char="••"/>
          </a:pPr>
          <a:r>
            <a:rPr lang="fa-IR" sz="1600" kern="1200" dirty="0" smtClean="0">
              <a:cs typeface="B Zar" pitchFamily="2" charset="-78"/>
            </a:rPr>
            <a:t>با نزديك شدن به اعلام رسمی آتش بس قيمت دلار در بازار آزاد به 59 تومان تنزل كرد.</a:t>
          </a:r>
          <a:endParaRPr lang="en-US" sz="1600" kern="1200" dirty="0">
            <a:cs typeface="B Zar" pitchFamily="2" charset="-78"/>
          </a:endParaRPr>
        </a:p>
      </dsp:txBody>
      <dsp:txXfrm rot="-5400000">
        <a:off x="2200182" y="3178426"/>
        <a:ext cx="5990370" cy="697129"/>
      </dsp:txXfrm>
    </dsp:sp>
    <dsp:sp modelId="{CE3DC130-598A-4E43-A2EF-42E9B23F6023}">
      <dsp:nvSpPr>
        <dsp:cNvPr id="0" name=""/>
        <dsp:cNvSpPr/>
      </dsp:nvSpPr>
      <dsp:spPr>
        <a:xfrm>
          <a:off x="1335" y="3044144"/>
          <a:ext cx="2198846" cy="9656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fa-IR" sz="2000" kern="1200" dirty="0" smtClean="0">
              <a:cs typeface="B Zar" pitchFamily="2" charset="-78"/>
            </a:rPr>
            <a:t>بيست و ششم مردادماه 67 </a:t>
          </a:r>
          <a:endParaRPr lang="fa-IR" sz="2000" kern="1200" dirty="0">
            <a:cs typeface="B Zar" pitchFamily="2" charset="-78"/>
          </a:endParaRPr>
        </a:p>
      </dsp:txBody>
      <dsp:txXfrm>
        <a:off x="48476" y="3091285"/>
        <a:ext cx="2104564" cy="871411"/>
      </dsp:txXfrm>
    </dsp:sp>
    <dsp:sp modelId="{E05131C6-719F-40D7-ACC9-7A27904FCACB}">
      <dsp:nvSpPr>
        <dsp:cNvPr id="0" name=""/>
        <dsp:cNvSpPr/>
      </dsp:nvSpPr>
      <dsp:spPr>
        <a:xfrm rot="5400000">
          <a:off x="4827945" y="1526927"/>
          <a:ext cx="772555" cy="6028083"/>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r" defTabSz="711200" rtl="1">
            <a:lnSpc>
              <a:spcPct val="90000"/>
            </a:lnSpc>
            <a:spcBef>
              <a:spcPct val="0"/>
            </a:spcBef>
            <a:spcAft>
              <a:spcPct val="15000"/>
            </a:spcAft>
            <a:buChar char="••"/>
          </a:pPr>
          <a:r>
            <a:rPr lang="fa-IR" sz="1600" kern="1200" dirty="0" smtClean="0">
              <a:cs typeface="B Zar" pitchFamily="2" charset="-78"/>
            </a:rPr>
            <a:t>از اواسط شهريور ماه، قيمت دلار در بازار آزاد افزايش يافت، تا آنكه در تاریخ بیست و سوم شهریورماه به حدود 109 تومان افزايش يافت. </a:t>
          </a:r>
          <a:endParaRPr lang="en-US" sz="1600" kern="1200" dirty="0">
            <a:cs typeface="B Zar" pitchFamily="2" charset="-78"/>
          </a:endParaRPr>
        </a:p>
      </dsp:txBody>
      <dsp:txXfrm rot="-5400000">
        <a:off x="2200182" y="4192404"/>
        <a:ext cx="5990370" cy="697129"/>
      </dsp:txXfrm>
    </dsp:sp>
    <dsp:sp modelId="{F9875DBA-079E-4188-B60B-254A8F8DB11E}">
      <dsp:nvSpPr>
        <dsp:cNvPr id="0" name=""/>
        <dsp:cNvSpPr/>
      </dsp:nvSpPr>
      <dsp:spPr>
        <a:xfrm>
          <a:off x="1335" y="4058122"/>
          <a:ext cx="2198846" cy="9656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fa-IR" sz="2000" kern="1200" dirty="0" smtClean="0">
              <a:cs typeface="B Zar" pitchFamily="2" charset="-78"/>
            </a:rPr>
            <a:t>بیست و سوم شهریورماه 67</a:t>
          </a:r>
          <a:endParaRPr lang="en-US" sz="2000" kern="1200" dirty="0">
            <a:cs typeface="B Zar" pitchFamily="2" charset="-78"/>
          </a:endParaRPr>
        </a:p>
      </dsp:txBody>
      <dsp:txXfrm>
        <a:off x="48476" y="4105263"/>
        <a:ext cx="2104564" cy="871411"/>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70E6E-8766-4458-BFD0-72B08090A78B}">
      <dsp:nvSpPr>
        <dsp:cNvPr id="0" name=""/>
        <dsp:cNvSpPr/>
      </dsp:nvSpPr>
      <dsp:spPr>
        <a:xfrm>
          <a:off x="0" y="377852"/>
          <a:ext cx="8229600" cy="4536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AA7731-270C-4E78-AFB7-032CA7A6F064}">
      <dsp:nvSpPr>
        <dsp:cNvPr id="0" name=""/>
        <dsp:cNvSpPr/>
      </dsp:nvSpPr>
      <dsp:spPr>
        <a:xfrm>
          <a:off x="411480" y="112172"/>
          <a:ext cx="5760720" cy="5313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rtl="1">
            <a:lnSpc>
              <a:spcPct val="90000"/>
            </a:lnSpc>
            <a:spcBef>
              <a:spcPct val="0"/>
            </a:spcBef>
            <a:spcAft>
              <a:spcPct val="35000"/>
            </a:spcAft>
          </a:pPr>
          <a:r>
            <a:rPr lang="fa-IR" sz="1800" kern="1200" dirty="0" smtClean="0">
              <a:cs typeface="B Zar" pitchFamily="2" charset="-78"/>
            </a:rPr>
            <a:t>رفتار منطقي ↔ رفتار احساسي</a:t>
          </a:r>
          <a:endParaRPr lang="en-US" sz="1800" kern="1200" dirty="0">
            <a:cs typeface="B Zar" pitchFamily="2" charset="-78"/>
          </a:endParaRPr>
        </a:p>
      </dsp:txBody>
      <dsp:txXfrm>
        <a:off x="437419" y="138111"/>
        <a:ext cx="5708842" cy="479482"/>
      </dsp:txXfrm>
    </dsp:sp>
    <dsp:sp modelId="{BC95D656-6EB6-4999-8480-691CB5D4394A}">
      <dsp:nvSpPr>
        <dsp:cNvPr id="0" name=""/>
        <dsp:cNvSpPr/>
      </dsp:nvSpPr>
      <dsp:spPr>
        <a:xfrm>
          <a:off x="0" y="1194332"/>
          <a:ext cx="8229600" cy="4536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F4808F-9E15-450D-91B5-699E5B454602}">
      <dsp:nvSpPr>
        <dsp:cNvPr id="0" name=""/>
        <dsp:cNvSpPr/>
      </dsp:nvSpPr>
      <dsp:spPr>
        <a:xfrm>
          <a:off x="411480" y="928652"/>
          <a:ext cx="5760720" cy="53136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rtl="1">
            <a:lnSpc>
              <a:spcPct val="90000"/>
            </a:lnSpc>
            <a:spcBef>
              <a:spcPct val="0"/>
            </a:spcBef>
            <a:spcAft>
              <a:spcPct val="35000"/>
            </a:spcAft>
          </a:pPr>
          <a:r>
            <a:rPr lang="fa-IR" sz="1800" kern="1200" dirty="0" smtClean="0">
              <a:cs typeface="B Zar" pitchFamily="2" charset="-78"/>
            </a:rPr>
            <a:t>حاكميت منطق در بازار در مقايسه با سال 1367</a:t>
          </a:r>
          <a:endParaRPr lang="en-US" sz="1800" kern="1200" dirty="0">
            <a:cs typeface="B Zar" pitchFamily="2" charset="-78"/>
          </a:endParaRPr>
        </a:p>
      </dsp:txBody>
      <dsp:txXfrm>
        <a:off x="437419" y="954591"/>
        <a:ext cx="5708842" cy="479482"/>
      </dsp:txXfrm>
    </dsp:sp>
    <dsp:sp modelId="{0BF79D29-D6DF-4BCD-B7EA-3F504D8DB624}">
      <dsp:nvSpPr>
        <dsp:cNvPr id="0" name=""/>
        <dsp:cNvSpPr/>
      </dsp:nvSpPr>
      <dsp:spPr>
        <a:xfrm>
          <a:off x="0" y="2010812"/>
          <a:ext cx="8229600" cy="4536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51FDC58-7E4A-4263-8BD7-E53D9A46738E}">
      <dsp:nvSpPr>
        <dsp:cNvPr id="0" name=""/>
        <dsp:cNvSpPr/>
      </dsp:nvSpPr>
      <dsp:spPr>
        <a:xfrm>
          <a:off x="411480" y="1745132"/>
          <a:ext cx="5760720" cy="53136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rtl="1">
            <a:lnSpc>
              <a:spcPct val="90000"/>
            </a:lnSpc>
            <a:spcBef>
              <a:spcPct val="0"/>
            </a:spcBef>
            <a:spcAft>
              <a:spcPct val="35000"/>
            </a:spcAft>
          </a:pPr>
          <a:r>
            <a:rPr lang="fa-IR" sz="1800" kern="1200" dirty="0" smtClean="0">
              <a:cs typeface="B Zar" pitchFamily="2" charset="-78"/>
            </a:rPr>
            <a:t>جذب اطلاعات در قيمت ارز از روزهاي قبل (مثال سفرهاي شمال)</a:t>
          </a:r>
          <a:endParaRPr lang="en-US" sz="1800" kern="1200" dirty="0">
            <a:cs typeface="B Zar" pitchFamily="2" charset="-78"/>
          </a:endParaRPr>
        </a:p>
      </dsp:txBody>
      <dsp:txXfrm>
        <a:off x="437419" y="1771071"/>
        <a:ext cx="5708842" cy="479482"/>
      </dsp:txXfrm>
    </dsp:sp>
    <dsp:sp modelId="{E1DB3AE5-5E4E-46D6-B6EB-94A03EFD53B8}">
      <dsp:nvSpPr>
        <dsp:cNvPr id="0" name=""/>
        <dsp:cNvSpPr/>
      </dsp:nvSpPr>
      <dsp:spPr>
        <a:xfrm>
          <a:off x="0" y="2827292"/>
          <a:ext cx="8229600" cy="4536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418B2C4-2F3D-4536-BDEB-F035E5299E23}">
      <dsp:nvSpPr>
        <dsp:cNvPr id="0" name=""/>
        <dsp:cNvSpPr/>
      </dsp:nvSpPr>
      <dsp:spPr>
        <a:xfrm>
          <a:off x="411480" y="2561612"/>
          <a:ext cx="5760720" cy="53136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rtl="1">
            <a:lnSpc>
              <a:spcPct val="90000"/>
            </a:lnSpc>
            <a:spcBef>
              <a:spcPct val="0"/>
            </a:spcBef>
            <a:spcAft>
              <a:spcPct val="35000"/>
            </a:spcAft>
          </a:pPr>
          <a:r>
            <a:rPr lang="fa-IR" sz="1800" kern="1200" dirty="0" smtClean="0">
              <a:cs typeface="B Zar" pitchFamily="2" charset="-78"/>
            </a:rPr>
            <a:t>فراكنش تعديل‌شده</a:t>
          </a:r>
          <a:endParaRPr lang="en-US" sz="1800" kern="1200" dirty="0">
            <a:cs typeface="B Zar" pitchFamily="2" charset="-78"/>
          </a:endParaRPr>
        </a:p>
      </dsp:txBody>
      <dsp:txXfrm>
        <a:off x="437419" y="2587551"/>
        <a:ext cx="5708842" cy="479482"/>
      </dsp:txXfrm>
    </dsp:sp>
    <dsp:sp modelId="{E5A7A6F0-1421-4B02-B4D4-8A906508C991}">
      <dsp:nvSpPr>
        <dsp:cNvPr id="0" name=""/>
        <dsp:cNvSpPr/>
      </dsp:nvSpPr>
      <dsp:spPr>
        <a:xfrm>
          <a:off x="0" y="3643772"/>
          <a:ext cx="8229600" cy="453600"/>
        </a:xfrm>
        <a:prstGeom prst="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F78E6FF-8E9A-4F28-86A9-F37DDB45C84D}">
      <dsp:nvSpPr>
        <dsp:cNvPr id="0" name=""/>
        <dsp:cNvSpPr/>
      </dsp:nvSpPr>
      <dsp:spPr>
        <a:xfrm>
          <a:off x="411480" y="3378092"/>
          <a:ext cx="5760720" cy="53136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rtl="1">
            <a:lnSpc>
              <a:spcPct val="90000"/>
            </a:lnSpc>
            <a:spcBef>
              <a:spcPct val="0"/>
            </a:spcBef>
            <a:spcAft>
              <a:spcPct val="35000"/>
            </a:spcAft>
          </a:pPr>
          <a:r>
            <a:rPr lang="fa-IR" sz="1800" kern="1200" dirty="0" smtClean="0">
              <a:cs typeface="B Zar" pitchFamily="2" charset="-78"/>
            </a:rPr>
            <a:t>يادگيري رفتار قيمت در سال 1390</a:t>
          </a:r>
          <a:endParaRPr lang="en-US" sz="1800" kern="1200" dirty="0">
            <a:cs typeface="B Zar" pitchFamily="2" charset="-78"/>
          </a:endParaRPr>
        </a:p>
      </dsp:txBody>
      <dsp:txXfrm>
        <a:off x="437419" y="3404031"/>
        <a:ext cx="5708842" cy="479482"/>
      </dsp:txXfrm>
    </dsp:sp>
    <dsp:sp modelId="{78DC8946-E2E8-402B-B570-64436FF3A8FB}">
      <dsp:nvSpPr>
        <dsp:cNvPr id="0" name=""/>
        <dsp:cNvSpPr/>
      </dsp:nvSpPr>
      <dsp:spPr>
        <a:xfrm>
          <a:off x="0" y="4460252"/>
          <a:ext cx="8229600" cy="4536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7A984F-738E-430D-848F-0893CFDE96FB}">
      <dsp:nvSpPr>
        <dsp:cNvPr id="0" name=""/>
        <dsp:cNvSpPr/>
      </dsp:nvSpPr>
      <dsp:spPr>
        <a:xfrm>
          <a:off x="411480" y="4194572"/>
          <a:ext cx="5760720" cy="5313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rtl="1">
            <a:lnSpc>
              <a:spcPct val="90000"/>
            </a:lnSpc>
            <a:spcBef>
              <a:spcPct val="0"/>
            </a:spcBef>
            <a:spcAft>
              <a:spcPct val="35000"/>
            </a:spcAft>
          </a:pPr>
          <a:r>
            <a:rPr lang="fa-IR" sz="1800" kern="1200" dirty="0" smtClean="0">
              <a:cs typeface="B Zar" pitchFamily="2" charset="-78"/>
            </a:rPr>
            <a:t>كاهش تلاطم به فرض عدم‌بروز متغيرهاي جديد</a:t>
          </a:r>
          <a:endParaRPr lang="en-US" sz="1800" kern="1200" dirty="0">
            <a:cs typeface="B Zar" pitchFamily="2" charset="-78"/>
          </a:endParaRPr>
        </a:p>
      </dsp:txBody>
      <dsp:txXfrm>
        <a:off x="437419" y="4220511"/>
        <a:ext cx="5708842" cy="479482"/>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94039C-671B-4E32-80D7-E87E00548096}">
      <dsp:nvSpPr>
        <dsp:cNvPr id="0" name=""/>
        <dsp:cNvSpPr/>
      </dsp:nvSpPr>
      <dsp:spPr>
        <a:xfrm>
          <a:off x="0" y="2529490"/>
          <a:ext cx="8183880" cy="1659619"/>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rtl="1">
            <a:lnSpc>
              <a:spcPct val="90000"/>
            </a:lnSpc>
            <a:spcBef>
              <a:spcPct val="0"/>
            </a:spcBef>
            <a:spcAft>
              <a:spcPct val="35000"/>
            </a:spcAft>
          </a:pPr>
          <a:r>
            <a:rPr lang="fa-IR" sz="2600" kern="1200" dirty="0" smtClean="0">
              <a:cs typeface="B Zar" pitchFamily="2" charset="-78"/>
            </a:rPr>
            <a:t>عمدتاً به دلیل </a:t>
          </a:r>
          <a:r>
            <a:rPr lang="ar-SA" sz="2600" kern="1200" dirty="0" smtClean="0">
              <a:cs typeface="B Zar" pitchFamily="2" charset="-78"/>
            </a:rPr>
            <a:t>رفتار دولت </a:t>
          </a:r>
          <a:r>
            <a:rPr lang="fa-IR" sz="2600" kern="1200" dirty="0" smtClean="0">
              <a:cs typeface="B Zar" pitchFamily="2" charset="-78"/>
            </a:rPr>
            <a:t>در چهارچوب اقتصاد سیاسی برای </a:t>
          </a:r>
          <a:r>
            <a:rPr lang="ar-SA" sz="2600" kern="1200" dirty="0" smtClean="0">
              <a:cs typeface="B Zar" pitchFamily="2" charset="-78"/>
            </a:rPr>
            <a:t>سال آخر فعاليت </a:t>
          </a:r>
          <a:r>
            <a:rPr lang="fa-IR" sz="2600" kern="1200" dirty="0" smtClean="0">
              <a:cs typeface="B Zar" pitchFamily="2" charset="-78"/>
            </a:rPr>
            <a:t> خود نرخ دلار در سال 1391 در بازۀ ریالی000ر20-000ر16-حفظ می‌شود</a:t>
          </a:r>
          <a:r>
            <a:rPr lang="fa-IR" sz="2600" kern="1200" dirty="0" smtClean="0"/>
            <a:t>.</a:t>
          </a:r>
          <a:endParaRPr lang="en-US" sz="2600" kern="1200" dirty="0">
            <a:cs typeface="B Zar" pitchFamily="2" charset="-78"/>
          </a:endParaRPr>
        </a:p>
      </dsp:txBody>
      <dsp:txXfrm>
        <a:off x="0" y="2529490"/>
        <a:ext cx="8183880" cy="1659619"/>
      </dsp:txXfrm>
    </dsp:sp>
    <dsp:sp modelId="{B4BA84F8-AC57-4086-A873-8F2D740C0E60}">
      <dsp:nvSpPr>
        <dsp:cNvPr id="0" name=""/>
        <dsp:cNvSpPr/>
      </dsp:nvSpPr>
      <dsp:spPr>
        <a:xfrm rot="10800000">
          <a:off x="0" y="1889"/>
          <a:ext cx="8183880" cy="2552494"/>
        </a:xfrm>
        <a:prstGeom prst="upArrowCallout">
          <a:avLst/>
        </a:prstGeom>
        <a:gradFill rotWithShape="0">
          <a:gsLst>
            <a:gs pos="0">
              <a:schemeClr val="accent3">
                <a:hueOff val="11624607"/>
                <a:satOff val="-37145"/>
                <a:lumOff val="-9412"/>
                <a:alphaOff val="0"/>
                <a:shade val="51000"/>
                <a:satMod val="130000"/>
              </a:schemeClr>
            </a:gs>
            <a:gs pos="80000">
              <a:schemeClr val="accent3">
                <a:hueOff val="11624607"/>
                <a:satOff val="-37145"/>
                <a:lumOff val="-9412"/>
                <a:alphaOff val="0"/>
                <a:shade val="93000"/>
                <a:satMod val="130000"/>
              </a:schemeClr>
            </a:gs>
            <a:gs pos="100000">
              <a:schemeClr val="accent3">
                <a:hueOff val="11624607"/>
                <a:satOff val="-37145"/>
                <a:lumOff val="-941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rtl="1">
            <a:lnSpc>
              <a:spcPct val="90000"/>
            </a:lnSpc>
            <a:spcBef>
              <a:spcPct val="0"/>
            </a:spcBef>
            <a:spcAft>
              <a:spcPct val="35000"/>
            </a:spcAft>
          </a:pPr>
          <a:r>
            <a:rPr lang="ar-SA" sz="2600" kern="1200" dirty="0" smtClean="0">
              <a:cs typeface="B Zar" pitchFamily="2" charset="-78"/>
            </a:rPr>
            <a:t>ارز چندنرخي باقي‌مي‌ماند (به‌ويژه به‌دليل مشكل نقل‌وانتقال) </a:t>
          </a:r>
          <a:endParaRPr lang="en-US" sz="2600" kern="1200" dirty="0">
            <a:cs typeface="B Zar" pitchFamily="2" charset="-78"/>
          </a:endParaRPr>
        </a:p>
      </dsp:txBody>
      <dsp:txXfrm rot="-10800000">
        <a:off x="0" y="1889"/>
        <a:ext cx="8183880" cy="895925"/>
      </dsp:txXfrm>
    </dsp:sp>
    <dsp:sp modelId="{234B4C4B-C972-445C-A656-ED464FF6DC0F}">
      <dsp:nvSpPr>
        <dsp:cNvPr id="0" name=""/>
        <dsp:cNvSpPr/>
      </dsp:nvSpPr>
      <dsp:spPr>
        <a:xfrm>
          <a:off x="3996" y="897815"/>
          <a:ext cx="2725295" cy="763196"/>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2240" tIns="25400" rIns="142240" bIns="25400" numCol="1" spcCol="1270" anchor="ctr" anchorCtr="0">
          <a:noAutofit/>
        </a:bodyPr>
        <a:lstStyle/>
        <a:p>
          <a:pPr lvl="0" algn="ctr" defTabSz="889000" rtl="1">
            <a:lnSpc>
              <a:spcPct val="90000"/>
            </a:lnSpc>
            <a:spcBef>
              <a:spcPct val="0"/>
            </a:spcBef>
            <a:spcAft>
              <a:spcPct val="35000"/>
            </a:spcAft>
          </a:pPr>
          <a:r>
            <a:rPr lang="ar-SA" sz="2000" kern="1200" dirty="0" smtClean="0">
              <a:cs typeface="B Zar" pitchFamily="2" charset="-78"/>
            </a:rPr>
            <a:t>كالاهاي اساسي و دارو</a:t>
          </a:r>
          <a:endParaRPr lang="en-US" sz="2000" kern="1200" dirty="0">
            <a:cs typeface="B Zar" pitchFamily="2" charset="-78"/>
          </a:endParaRPr>
        </a:p>
      </dsp:txBody>
      <dsp:txXfrm>
        <a:off x="3996" y="897815"/>
        <a:ext cx="2725295" cy="763196"/>
      </dsp:txXfrm>
    </dsp:sp>
    <dsp:sp modelId="{0CF10D01-60DE-4370-8D89-D855B1BFB026}">
      <dsp:nvSpPr>
        <dsp:cNvPr id="0" name=""/>
        <dsp:cNvSpPr/>
      </dsp:nvSpPr>
      <dsp:spPr>
        <a:xfrm>
          <a:off x="2729292" y="897815"/>
          <a:ext cx="2725295" cy="763196"/>
        </a:xfrm>
        <a:prstGeom prst="rect">
          <a:avLst/>
        </a:prstGeom>
        <a:solidFill>
          <a:schemeClr val="accent3">
            <a:tint val="40000"/>
            <a:alpha val="90000"/>
            <a:hueOff val="6385567"/>
            <a:satOff val="-26549"/>
            <a:lumOff val="-2243"/>
            <a:alphaOff val="0"/>
          </a:schemeClr>
        </a:solidFill>
        <a:ln w="9525" cap="flat" cmpd="sng" algn="ctr">
          <a:solidFill>
            <a:schemeClr val="accent3">
              <a:tint val="40000"/>
              <a:alpha val="90000"/>
              <a:hueOff val="6385567"/>
              <a:satOff val="-26549"/>
              <a:lumOff val="-2243"/>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2240" tIns="25400" rIns="142240" bIns="25400" numCol="1" spcCol="1270" anchor="ctr" anchorCtr="0">
          <a:noAutofit/>
        </a:bodyPr>
        <a:lstStyle/>
        <a:p>
          <a:pPr lvl="0" algn="ctr" defTabSz="889000" rtl="1">
            <a:lnSpc>
              <a:spcPct val="90000"/>
            </a:lnSpc>
            <a:spcBef>
              <a:spcPct val="0"/>
            </a:spcBef>
            <a:spcAft>
              <a:spcPct val="35000"/>
            </a:spcAft>
          </a:pPr>
          <a:r>
            <a:rPr lang="ar-SA" sz="2000" kern="1200" dirty="0" smtClean="0">
              <a:cs typeface="B Zar" pitchFamily="2" charset="-78"/>
            </a:rPr>
            <a:t>ارز آزاد</a:t>
          </a:r>
          <a:endParaRPr lang="en-US" sz="2000" kern="1200" dirty="0">
            <a:cs typeface="B Zar" pitchFamily="2" charset="-78"/>
          </a:endParaRPr>
        </a:p>
      </dsp:txBody>
      <dsp:txXfrm>
        <a:off x="2729292" y="897815"/>
        <a:ext cx="2725295" cy="763196"/>
      </dsp:txXfrm>
    </dsp:sp>
    <dsp:sp modelId="{5C1FEE35-241C-451B-8396-01ED52402FA8}">
      <dsp:nvSpPr>
        <dsp:cNvPr id="0" name=""/>
        <dsp:cNvSpPr/>
      </dsp:nvSpPr>
      <dsp:spPr>
        <a:xfrm>
          <a:off x="5454587" y="897815"/>
          <a:ext cx="2725295" cy="763196"/>
        </a:xfrm>
        <a:prstGeom prst="rect">
          <a:avLst/>
        </a:prstGeom>
        <a:solidFill>
          <a:schemeClr val="accent3">
            <a:tint val="40000"/>
            <a:alpha val="90000"/>
            <a:hueOff val="12771134"/>
            <a:satOff val="-53098"/>
            <a:lumOff val="-4485"/>
            <a:alphaOff val="0"/>
          </a:schemeClr>
        </a:solidFill>
        <a:ln w="9525" cap="flat" cmpd="sng" algn="ctr">
          <a:solidFill>
            <a:schemeClr val="accent3">
              <a:tint val="40000"/>
              <a:alpha val="90000"/>
              <a:hueOff val="12771134"/>
              <a:satOff val="-53098"/>
              <a:lumOff val="-448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2240" tIns="25400" rIns="142240" bIns="25400" numCol="1" spcCol="1270" anchor="ctr" anchorCtr="0">
          <a:noAutofit/>
        </a:bodyPr>
        <a:lstStyle/>
        <a:p>
          <a:pPr lvl="0" algn="ctr" defTabSz="889000" rtl="1">
            <a:lnSpc>
              <a:spcPct val="90000"/>
            </a:lnSpc>
            <a:spcBef>
              <a:spcPct val="0"/>
            </a:spcBef>
            <a:spcAft>
              <a:spcPct val="35000"/>
            </a:spcAft>
          </a:pPr>
          <a:r>
            <a:rPr lang="ar-SA" sz="2000" kern="1200" dirty="0" smtClean="0">
              <a:cs typeface="B Zar" pitchFamily="2" charset="-78"/>
            </a:rPr>
            <a:t>ارز مرجع</a:t>
          </a:r>
          <a:endParaRPr lang="en-US" sz="2000" kern="1200" dirty="0">
            <a:cs typeface="B Zar" pitchFamily="2" charset="-78"/>
          </a:endParaRPr>
        </a:p>
      </dsp:txBody>
      <dsp:txXfrm>
        <a:off x="5454587" y="897815"/>
        <a:ext cx="2725295" cy="763196"/>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BDC2A9-81DF-4D49-9CE2-CC617F8CB50A}">
      <dsp:nvSpPr>
        <dsp:cNvPr id="0" name=""/>
        <dsp:cNvSpPr/>
      </dsp:nvSpPr>
      <dsp:spPr>
        <a:xfrm>
          <a:off x="0" y="339962"/>
          <a:ext cx="8229600" cy="187110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458216" rIns="638708" bIns="156464" numCol="1" spcCol="1270" anchor="t" anchorCtr="0">
          <a:noAutofit/>
        </a:bodyPr>
        <a:lstStyle/>
        <a:p>
          <a:pPr marL="228600" lvl="1" indent="-228600" algn="justLow" defTabSz="977900" rtl="1">
            <a:lnSpc>
              <a:spcPct val="90000"/>
            </a:lnSpc>
            <a:spcBef>
              <a:spcPct val="0"/>
            </a:spcBef>
            <a:spcAft>
              <a:spcPct val="15000"/>
            </a:spcAft>
            <a:buChar char="••"/>
          </a:pPr>
          <a:r>
            <a:rPr lang="ar-SA" sz="2200" kern="1200" dirty="0" smtClean="0">
              <a:cs typeface="B Zar" pitchFamily="2" charset="-78"/>
            </a:rPr>
            <a:t>ریسک‌های تجاری، ریسک‌هایی است که از بطن کسب و کار شرکت و فعالیت‌های آن ناشی می‌شود. این ریسک‌ها به بازار محصولات و خدماتی بستگی دارد که بنگاه در آن فعالیت می‌کند</a:t>
          </a:r>
          <a:endParaRPr lang="en-US" sz="2200" kern="1200" dirty="0">
            <a:cs typeface="B Zar" pitchFamily="2" charset="-78"/>
          </a:endParaRPr>
        </a:p>
      </dsp:txBody>
      <dsp:txXfrm>
        <a:off x="0" y="339962"/>
        <a:ext cx="8229600" cy="1871100"/>
      </dsp:txXfrm>
    </dsp:sp>
    <dsp:sp modelId="{10975381-390A-46E7-AC94-91DD5C8AC3B9}">
      <dsp:nvSpPr>
        <dsp:cNvPr id="0" name=""/>
        <dsp:cNvSpPr/>
      </dsp:nvSpPr>
      <dsp:spPr>
        <a:xfrm>
          <a:off x="411480" y="15242"/>
          <a:ext cx="5760720" cy="64944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977900" rtl="1">
            <a:lnSpc>
              <a:spcPct val="90000"/>
            </a:lnSpc>
            <a:spcBef>
              <a:spcPct val="0"/>
            </a:spcBef>
            <a:spcAft>
              <a:spcPct val="35000"/>
            </a:spcAft>
          </a:pPr>
          <a:r>
            <a:rPr lang="fa-IR" sz="2200" kern="1200" dirty="0" smtClean="0">
              <a:cs typeface="B Titr" pitchFamily="2" charset="-78"/>
            </a:rPr>
            <a:t>ریسک تجاری</a:t>
          </a:r>
          <a:endParaRPr lang="en-US" sz="2200" kern="1200" dirty="0">
            <a:cs typeface="B Titr" pitchFamily="2" charset="-78"/>
          </a:endParaRPr>
        </a:p>
      </dsp:txBody>
      <dsp:txXfrm>
        <a:off x="443183" y="46945"/>
        <a:ext cx="5697314" cy="586034"/>
      </dsp:txXfrm>
    </dsp:sp>
    <dsp:sp modelId="{62723D11-CC5D-48A2-A5FC-816A51D70E2D}">
      <dsp:nvSpPr>
        <dsp:cNvPr id="0" name=""/>
        <dsp:cNvSpPr/>
      </dsp:nvSpPr>
      <dsp:spPr>
        <a:xfrm>
          <a:off x="0" y="2654582"/>
          <a:ext cx="8229600" cy="235620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458216" rIns="638708" bIns="156464" numCol="1" spcCol="1270" anchor="t" anchorCtr="0">
          <a:noAutofit/>
        </a:bodyPr>
        <a:lstStyle/>
        <a:p>
          <a:pPr marL="228600" lvl="1" indent="-228600" algn="justLow" defTabSz="977900" rtl="1">
            <a:lnSpc>
              <a:spcPct val="90000"/>
            </a:lnSpc>
            <a:spcBef>
              <a:spcPct val="0"/>
            </a:spcBef>
            <a:spcAft>
              <a:spcPct val="15000"/>
            </a:spcAft>
            <a:buChar char="••"/>
          </a:pPr>
          <a:r>
            <a:rPr lang="ar-SA" sz="2200" kern="1200" dirty="0" smtClean="0">
              <a:cs typeface="B Zar" pitchFamily="2" charset="-78"/>
            </a:rPr>
            <a:t>ریسک‌های غیرتجاری شامل تمامی ریسک‌ها غیر از ریسک‌های تجاری است. </a:t>
          </a:r>
          <a:r>
            <a:rPr lang="fa-IR" sz="2200" kern="1200" dirty="0" smtClean="0">
              <a:cs typeface="B Zar" pitchFamily="2" charset="-78"/>
            </a:rPr>
            <a:t>ریسک استراتژیک از این جمله است که حاصل جابجایی‌های اساسی در محیط‌های اقتصادی یا سیاسی است. سلب مالکیت و ملی‌شدن بنگاه‌ها از نمونه‌هایی این ریسک است.</a:t>
          </a:r>
          <a:endParaRPr lang="en-US" sz="2200" kern="1200" dirty="0">
            <a:cs typeface="B Zar" pitchFamily="2" charset="-78"/>
          </a:endParaRPr>
        </a:p>
      </dsp:txBody>
      <dsp:txXfrm>
        <a:off x="0" y="2654582"/>
        <a:ext cx="8229600" cy="2356200"/>
      </dsp:txXfrm>
    </dsp:sp>
    <dsp:sp modelId="{89D54F25-610C-447E-928B-A1B72B223578}">
      <dsp:nvSpPr>
        <dsp:cNvPr id="0" name=""/>
        <dsp:cNvSpPr/>
      </dsp:nvSpPr>
      <dsp:spPr>
        <a:xfrm>
          <a:off x="411480" y="2329862"/>
          <a:ext cx="5760720" cy="64944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977900" rtl="1">
            <a:lnSpc>
              <a:spcPct val="90000"/>
            </a:lnSpc>
            <a:spcBef>
              <a:spcPct val="0"/>
            </a:spcBef>
            <a:spcAft>
              <a:spcPct val="35000"/>
            </a:spcAft>
          </a:pPr>
          <a:r>
            <a:rPr lang="fa-IR" sz="2200" kern="1200" dirty="0" smtClean="0">
              <a:cs typeface="B Titr" pitchFamily="2" charset="-78"/>
            </a:rPr>
            <a:t>ریسک غیرتجاری</a:t>
          </a:r>
          <a:endParaRPr lang="en-US" sz="2200" kern="1200" dirty="0">
            <a:cs typeface="B Titr" pitchFamily="2" charset="-78"/>
          </a:endParaRPr>
        </a:p>
      </dsp:txBody>
      <dsp:txXfrm>
        <a:off x="443183" y="2361565"/>
        <a:ext cx="5697314" cy="586034"/>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E965BD-837D-46CD-A98A-618843A0D87E}">
      <dsp:nvSpPr>
        <dsp:cNvPr id="0" name=""/>
        <dsp:cNvSpPr/>
      </dsp:nvSpPr>
      <dsp:spPr>
        <a:xfrm>
          <a:off x="0" y="689387"/>
          <a:ext cx="8229600" cy="401625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p3d z="-161800" extrusionH="10600" prstMaterial="matte">
          <a:bevelT w="90600" h="18600" prst="softRound"/>
          <a:bevelB w="48600" h="8600" prst="relaxedInset"/>
        </a:sp3d>
      </dsp:spPr>
      <dsp:style>
        <a:lnRef idx="1">
          <a:scrgbClr r="0" g="0" b="0"/>
        </a:lnRef>
        <a:fillRef idx="1">
          <a:scrgbClr r="0" g="0" b="0"/>
        </a:fillRef>
        <a:effectRef idx="0">
          <a:scrgbClr r="0" g="0" b="0"/>
        </a:effectRef>
        <a:fontRef idx="minor"/>
      </dsp:style>
      <dsp:txBody>
        <a:bodyPr spcFirstLastPara="0" vert="horz" wrap="square" lIns="638708" tIns="520700" rIns="638708" bIns="177800" numCol="1" spcCol="1270" anchor="t" anchorCtr="0">
          <a:noAutofit/>
        </a:bodyPr>
        <a:lstStyle/>
        <a:p>
          <a:pPr marL="228600" lvl="1" indent="-228600" algn="r" defTabSz="1111250" rtl="1">
            <a:lnSpc>
              <a:spcPct val="90000"/>
            </a:lnSpc>
            <a:spcBef>
              <a:spcPct val="0"/>
            </a:spcBef>
            <a:spcAft>
              <a:spcPct val="15000"/>
            </a:spcAft>
            <a:buChar char="••"/>
          </a:pPr>
          <a:r>
            <a:rPr lang="fa-IR" sz="2500" kern="1200" dirty="0" smtClean="0">
              <a:cs typeface="B Zar" pitchFamily="2" charset="-78"/>
            </a:rPr>
            <a:t>نامطمئن‌بودن تقاضا</a:t>
          </a:r>
          <a:endParaRPr lang="en-US" sz="2500" kern="1200" dirty="0">
            <a:cs typeface="B Zar" pitchFamily="2" charset="-78"/>
          </a:endParaRPr>
        </a:p>
        <a:p>
          <a:pPr marL="228600" lvl="1" indent="-228600" algn="r" defTabSz="1111250" rtl="1">
            <a:lnSpc>
              <a:spcPct val="90000"/>
            </a:lnSpc>
            <a:spcBef>
              <a:spcPct val="0"/>
            </a:spcBef>
            <a:spcAft>
              <a:spcPct val="15000"/>
            </a:spcAft>
            <a:buChar char="••"/>
          </a:pPr>
          <a:r>
            <a:rPr lang="fa-IR" sz="2500" kern="1200" dirty="0" smtClean="0">
              <a:cs typeface="B Zar" pitchFamily="2" charset="-78"/>
            </a:rPr>
            <a:t>تغییرپذیری قیمت فروش</a:t>
          </a:r>
          <a:endParaRPr lang="en-US" sz="2500" kern="1200" dirty="0">
            <a:cs typeface="B Zar" pitchFamily="2" charset="-78"/>
          </a:endParaRPr>
        </a:p>
        <a:p>
          <a:pPr marL="228600" lvl="1" indent="-228600" algn="r" defTabSz="1111250" rtl="1">
            <a:lnSpc>
              <a:spcPct val="90000"/>
            </a:lnSpc>
            <a:spcBef>
              <a:spcPct val="0"/>
            </a:spcBef>
            <a:spcAft>
              <a:spcPct val="15000"/>
            </a:spcAft>
            <a:buChar char="••"/>
          </a:pPr>
          <a:r>
            <a:rPr lang="fa-IR" sz="2500" kern="1200" dirty="0" smtClean="0">
              <a:cs typeface="B Zar" pitchFamily="2" charset="-78"/>
            </a:rPr>
            <a:t>تغییرپذیری هزینۀ اقلام ورودی</a:t>
          </a:r>
          <a:endParaRPr lang="en-US" sz="2500" kern="1200" dirty="0">
            <a:cs typeface="B Zar" pitchFamily="2" charset="-78"/>
          </a:endParaRPr>
        </a:p>
        <a:p>
          <a:pPr marL="228600" lvl="1" indent="-228600" algn="r" defTabSz="1111250" rtl="1">
            <a:lnSpc>
              <a:spcPct val="90000"/>
            </a:lnSpc>
            <a:spcBef>
              <a:spcPct val="0"/>
            </a:spcBef>
            <a:spcAft>
              <a:spcPct val="15000"/>
            </a:spcAft>
            <a:buChar char="••"/>
          </a:pPr>
          <a:r>
            <a:rPr lang="fa-IR" sz="2500" kern="1200" dirty="0" smtClean="0">
              <a:cs typeface="B Zar" pitchFamily="2" charset="-78"/>
            </a:rPr>
            <a:t>توانایی تعدیل قیمت محصولات با توجه به تغییر در هزینۀ اقلام ورودی</a:t>
          </a:r>
          <a:endParaRPr lang="en-US" sz="2500" kern="1200" dirty="0">
            <a:cs typeface="B Zar" pitchFamily="2" charset="-78"/>
          </a:endParaRPr>
        </a:p>
        <a:p>
          <a:pPr marL="228600" lvl="1" indent="-228600" algn="r" defTabSz="1111250" rtl="1">
            <a:lnSpc>
              <a:spcPct val="90000"/>
            </a:lnSpc>
            <a:spcBef>
              <a:spcPct val="0"/>
            </a:spcBef>
            <a:spcAft>
              <a:spcPct val="15000"/>
            </a:spcAft>
            <a:buChar char="••"/>
          </a:pPr>
          <a:r>
            <a:rPr lang="fa-IR" sz="2500" kern="1200" dirty="0" smtClean="0">
              <a:cs typeface="B Zar" pitchFamily="2" charset="-78"/>
            </a:rPr>
            <a:t>توانایی عرضۀ محصول جدید و مبتنی بر مقایسۀ هزینه و منفعت</a:t>
          </a:r>
          <a:endParaRPr lang="en-US" sz="2500" kern="1200" dirty="0">
            <a:cs typeface="B Zar" pitchFamily="2" charset="-78"/>
          </a:endParaRPr>
        </a:p>
        <a:p>
          <a:pPr marL="228600" lvl="1" indent="-228600" algn="r" defTabSz="1111250" rtl="1">
            <a:lnSpc>
              <a:spcPct val="90000"/>
            </a:lnSpc>
            <a:spcBef>
              <a:spcPct val="0"/>
            </a:spcBef>
            <a:spcAft>
              <a:spcPct val="15000"/>
            </a:spcAft>
            <a:buChar char="••"/>
          </a:pPr>
          <a:r>
            <a:rPr lang="fa-IR" sz="2500" kern="1200" dirty="0" smtClean="0">
              <a:cs typeface="B Zar" pitchFamily="2" charset="-78"/>
            </a:rPr>
            <a:t>اهرم عملیاتی</a:t>
          </a:r>
          <a:endParaRPr lang="en-US" sz="2500" kern="1200" dirty="0">
            <a:cs typeface="B Zar" pitchFamily="2" charset="-78"/>
          </a:endParaRPr>
        </a:p>
      </dsp:txBody>
      <dsp:txXfrm>
        <a:off x="0" y="689387"/>
        <a:ext cx="8229600" cy="4016250"/>
      </dsp:txXfrm>
    </dsp:sp>
    <dsp:sp modelId="{A868E6E3-B141-4A58-9BAF-8BEB8D4F97E9}">
      <dsp:nvSpPr>
        <dsp:cNvPr id="0" name=""/>
        <dsp:cNvSpPr/>
      </dsp:nvSpPr>
      <dsp:spPr>
        <a:xfrm>
          <a:off x="411480" y="320387"/>
          <a:ext cx="5760720" cy="738000"/>
        </a:xfrm>
        <a:prstGeom prst="roundRect">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17742" tIns="0" rIns="217742" bIns="0" numCol="1" spcCol="1270" anchor="ctr" anchorCtr="0">
          <a:noAutofit/>
        </a:bodyPr>
        <a:lstStyle/>
        <a:p>
          <a:pPr lvl="0" algn="l" defTabSz="1111250" rtl="1">
            <a:lnSpc>
              <a:spcPct val="90000"/>
            </a:lnSpc>
            <a:spcBef>
              <a:spcPct val="0"/>
            </a:spcBef>
            <a:spcAft>
              <a:spcPct val="35000"/>
            </a:spcAft>
          </a:pPr>
          <a:r>
            <a:rPr lang="fa-IR" sz="2500" b="1" kern="1200" dirty="0" smtClean="0">
              <a:cs typeface="B Zar" pitchFamily="2" charset="-78"/>
            </a:rPr>
            <a:t>ریسک تجاری به چه عواملی بستگی دارد؟</a:t>
          </a:r>
          <a:endParaRPr lang="fa-IR" sz="2500" kern="1200" dirty="0">
            <a:cs typeface="B Zar" pitchFamily="2" charset="-78"/>
          </a:endParaRPr>
        </a:p>
      </dsp:txBody>
      <dsp:txXfrm>
        <a:off x="447506" y="356413"/>
        <a:ext cx="5688668" cy="6659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5EE124-A8C1-4AC4-A685-3FB0042DBF0B}">
      <dsp:nvSpPr>
        <dsp:cNvPr id="0" name=""/>
        <dsp:cNvSpPr/>
      </dsp:nvSpPr>
      <dsp:spPr>
        <a:xfrm>
          <a:off x="0" y="457200"/>
          <a:ext cx="8183562" cy="3273424"/>
        </a:xfrm>
        <a:prstGeom prst="leftRightRibb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BBF60C-6DFA-48DA-AB44-A4637958FA34}">
      <dsp:nvSpPr>
        <dsp:cNvPr id="0" name=""/>
        <dsp:cNvSpPr/>
      </dsp:nvSpPr>
      <dsp:spPr>
        <a:xfrm>
          <a:off x="982027" y="1030049"/>
          <a:ext cx="2700575" cy="1603978"/>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70688" rIns="0" bIns="182880" numCol="1" spcCol="1270" anchor="ctr" anchorCtr="0">
          <a:noAutofit/>
        </a:bodyPr>
        <a:lstStyle/>
        <a:p>
          <a:pPr lvl="0" algn="ctr" defTabSz="2133600" rtl="1">
            <a:lnSpc>
              <a:spcPct val="90000"/>
            </a:lnSpc>
            <a:spcBef>
              <a:spcPct val="0"/>
            </a:spcBef>
            <a:spcAft>
              <a:spcPct val="35000"/>
            </a:spcAft>
          </a:pPr>
          <a:r>
            <a:rPr lang="fa-IR" sz="4800" kern="1200" dirty="0" smtClean="0">
              <a:cs typeface="B Elham" pitchFamily="2" charset="-78"/>
            </a:rPr>
            <a:t>مبتنی بر بدهی</a:t>
          </a:r>
          <a:endParaRPr lang="fa-IR" sz="4800" kern="1200" dirty="0">
            <a:cs typeface="B Elham" pitchFamily="2" charset="-78"/>
          </a:endParaRPr>
        </a:p>
      </dsp:txBody>
      <dsp:txXfrm>
        <a:off x="982027" y="1030049"/>
        <a:ext cx="2700575" cy="1603978"/>
      </dsp:txXfrm>
    </dsp:sp>
    <dsp:sp modelId="{AC48598C-F383-4C40-814C-D8EB5AE5AB55}">
      <dsp:nvSpPr>
        <dsp:cNvPr id="0" name=""/>
        <dsp:cNvSpPr/>
      </dsp:nvSpPr>
      <dsp:spPr>
        <a:xfrm>
          <a:off x="4091781" y="1553797"/>
          <a:ext cx="3191589" cy="1603978"/>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70688" rIns="0" bIns="182880" numCol="1" spcCol="1270" anchor="ctr" anchorCtr="0">
          <a:noAutofit/>
        </a:bodyPr>
        <a:lstStyle/>
        <a:p>
          <a:pPr lvl="0" algn="ctr" defTabSz="2133600" rtl="1">
            <a:lnSpc>
              <a:spcPct val="90000"/>
            </a:lnSpc>
            <a:spcBef>
              <a:spcPct val="0"/>
            </a:spcBef>
            <a:spcAft>
              <a:spcPct val="35000"/>
            </a:spcAft>
          </a:pPr>
          <a:r>
            <a:rPr lang="fa-IR" sz="4800" kern="1200" dirty="0" smtClean="0">
              <a:cs typeface="B Elham" pitchFamily="2" charset="-78"/>
            </a:rPr>
            <a:t>مبتنی بر سرمایه</a:t>
          </a:r>
          <a:endParaRPr lang="en-US" sz="4800" kern="1200" dirty="0">
            <a:cs typeface="B Elham" pitchFamily="2" charset="-78"/>
          </a:endParaRPr>
        </a:p>
      </dsp:txBody>
      <dsp:txXfrm>
        <a:off x="4091781" y="1553797"/>
        <a:ext cx="3191589" cy="1603978"/>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EC421D-A40E-4AC3-847A-5F18B72D9A53}">
      <dsp:nvSpPr>
        <dsp:cNvPr id="0" name=""/>
        <dsp:cNvSpPr/>
      </dsp:nvSpPr>
      <dsp:spPr>
        <a:xfrm rot="5400000">
          <a:off x="-867092" y="867092"/>
          <a:ext cx="5026025" cy="3291840"/>
        </a:xfrm>
        <a:prstGeom prst="chevron">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accent1">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6035" tIns="26035" rIns="26035" bIns="26035" numCol="1" spcCol="1270" anchor="ctr" anchorCtr="0">
          <a:noAutofit/>
        </a:bodyPr>
        <a:lstStyle/>
        <a:p>
          <a:pPr lvl="0" algn="ctr" defTabSz="1822450" rtl="1">
            <a:lnSpc>
              <a:spcPct val="90000"/>
            </a:lnSpc>
            <a:spcBef>
              <a:spcPct val="0"/>
            </a:spcBef>
            <a:spcAft>
              <a:spcPct val="35000"/>
            </a:spcAft>
          </a:pPr>
          <a:r>
            <a:rPr lang="fa-IR" sz="4100" kern="1200" dirty="0" smtClean="0">
              <a:cs typeface="B Titr" pitchFamily="2" charset="-78"/>
            </a:rPr>
            <a:t>ریسک ناشی از تحریم</a:t>
          </a:r>
          <a:endParaRPr lang="en-US" sz="4100" kern="1200" dirty="0">
            <a:cs typeface="B Titr" pitchFamily="2" charset="-78"/>
          </a:endParaRPr>
        </a:p>
      </dsp:txBody>
      <dsp:txXfrm rot="-5400000">
        <a:off x="1" y="1645919"/>
        <a:ext cx="3291840" cy="1734185"/>
      </dsp:txXfrm>
    </dsp:sp>
    <dsp:sp modelId="{A6F34229-1B7E-4FED-8910-40CFE7CB66E7}">
      <dsp:nvSpPr>
        <dsp:cNvPr id="0" name=""/>
        <dsp:cNvSpPr/>
      </dsp:nvSpPr>
      <dsp:spPr>
        <a:xfrm rot="5400000">
          <a:off x="4070667" y="-778827"/>
          <a:ext cx="3380105" cy="4937760"/>
        </a:xfrm>
        <a:prstGeom prst="round2SameRect">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13360" tIns="19050" rIns="19050" bIns="19050" numCol="1" spcCol="1270" anchor="ctr" anchorCtr="0">
          <a:noAutofit/>
        </a:bodyPr>
        <a:lstStyle/>
        <a:p>
          <a:pPr marL="285750" lvl="1" indent="-285750" algn="justLow" defTabSz="1333500" rtl="1">
            <a:lnSpc>
              <a:spcPct val="90000"/>
            </a:lnSpc>
            <a:spcBef>
              <a:spcPct val="0"/>
            </a:spcBef>
            <a:spcAft>
              <a:spcPct val="15000"/>
            </a:spcAft>
            <a:buChar char="••"/>
          </a:pPr>
          <a:r>
            <a:rPr lang="fa-IR" sz="3000" kern="1200" dirty="0" smtClean="0">
              <a:cs typeface="B Zar" pitchFamily="2" charset="-78"/>
            </a:rPr>
            <a:t>عدم‌اطمینان و نگرانی‌هایی مربوط به تغییرات محیط کسب‌وکار که به‌واسطۀ تحریم‌های تحمیل‌شده به کشورمان ایجاد می‌شود، در قلمرو ریسک‌های غیرتجاری قرار می‌گیرند.</a:t>
          </a:r>
          <a:endParaRPr lang="en-US" sz="3000" kern="1200" dirty="0">
            <a:cs typeface="B Zar" pitchFamily="2" charset="-78"/>
          </a:endParaRPr>
        </a:p>
      </dsp:txBody>
      <dsp:txXfrm rot="-5400000">
        <a:off x="3291840" y="165003"/>
        <a:ext cx="4772757" cy="3050099"/>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9F1BDB-6AF9-46A2-A2D4-32F8225554F7}">
      <dsp:nvSpPr>
        <dsp:cNvPr id="0" name=""/>
        <dsp:cNvSpPr/>
      </dsp:nvSpPr>
      <dsp:spPr>
        <a:xfrm rot="5400000">
          <a:off x="5209606" y="-2148109"/>
          <a:ext cx="773043" cy="5266944"/>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r" defTabSz="1289050" rtl="1">
            <a:lnSpc>
              <a:spcPct val="90000"/>
            </a:lnSpc>
            <a:spcBef>
              <a:spcPct val="0"/>
            </a:spcBef>
            <a:spcAft>
              <a:spcPct val="15000"/>
            </a:spcAft>
            <a:buChar char="••"/>
          </a:pPr>
          <a:r>
            <a:rPr lang="fa-IR" sz="2900" kern="1200" dirty="0" smtClean="0">
              <a:cs typeface="B Zar" pitchFamily="2" charset="-78"/>
            </a:rPr>
            <a:t>دوم دی‌ماه سال 85</a:t>
          </a:r>
          <a:endParaRPr lang="en-US" sz="2900" kern="1200" dirty="0">
            <a:cs typeface="B Zar" pitchFamily="2" charset="-78"/>
          </a:endParaRPr>
        </a:p>
      </dsp:txBody>
      <dsp:txXfrm rot="-5400000">
        <a:off x="2962656" y="136578"/>
        <a:ext cx="5229207" cy="697569"/>
      </dsp:txXfrm>
    </dsp:sp>
    <dsp:sp modelId="{2F579832-07F9-47B6-B4C2-510A88F28E1A}">
      <dsp:nvSpPr>
        <dsp:cNvPr id="0" name=""/>
        <dsp:cNvSpPr/>
      </dsp:nvSpPr>
      <dsp:spPr>
        <a:xfrm>
          <a:off x="0" y="2210"/>
          <a:ext cx="2962656" cy="966303"/>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1">
            <a:lnSpc>
              <a:spcPct val="90000"/>
            </a:lnSpc>
            <a:spcBef>
              <a:spcPct val="0"/>
            </a:spcBef>
            <a:spcAft>
              <a:spcPct val="35000"/>
            </a:spcAft>
          </a:pPr>
          <a:r>
            <a:rPr lang="fa-IR" sz="3700" kern="1200" dirty="0" smtClean="0">
              <a:cs typeface="B Zar" pitchFamily="2" charset="-78"/>
            </a:rPr>
            <a:t>1737</a:t>
          </a:r>
          <a:endParaRPr lang="en-US" sz="3700" kern="1200" dirty="0">
            <a:cs typeface="B Zar" pitchFamily="2" charset="-78"/>
          </a:endParaRPr>
        </a:p>
      </dsp:txBody>
      <dsp:txXfrm>
        <a:off x="47171" y="49381"/>
        <a:ext cx="2868314" cy="871961"/>
      </dsp:txXfrm>
    </dsp:sp>
    <dsp:sp modelId="{35CBA424-6AB1-44A3-9090-145054864BF5}">
      <dsp:nvSpPr>
        <dsp:cNvPr id="0" name=""/>
        <dsp:cNvSpPr/>
      </dsp:nvSpPr>
      <dsp:spPr>
        <a:xfrm rot="5400000">
          <a:off x="5209606" y="-1133490"/>
          <a:ext cx="773043" cy="5266944"/>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r" defTabSz="1289050" rtl="1">
            <a:lnSpc>
              <a:spcPct val="90000"/>
            </a:lnSpc>
            <a:spcBef>
              <a:spcPct val="0"/>
            </a:spcBef>
            <a:spcAft>
              <a:spcPct val="15000"/>
            </a:spcAft>
            <a:buChar char="••"/>
          </a:pPr>
          <a:r>
            <a:rPr lang="fa-IR" sz="2900" kern="1200" dirty="0" smtClean="0">
              <a:cs typeface="B Zar" pitchFamily="2" charset="-78"/>
            </a:rPr>
            <a:t>چهارم فروردین‌ماه 86</a:t>
          </a:r>
          <a:endParaRPr lang="en-US" sz="2900" kern="1200" dirty="0">
            <a:cs typeface="B Zar" pitchFamily="2" charset="-78"/>
          </a:endParaRPr>
        </a:p>
      </dsp:txBody>
      <dsp:txXfrm rot="-5400000">
        <a:off x="2962656" y="1151197"/>
        <a:ext cx="5229207" cy="697569"/>
      </dsp:txXfrm>
    </dsp:sp>
    <dsp:sp modelId="{5EDDA8EA-C822-4822-A619-8955BDEE147C}">
      <dsp:nvSpPr>
        <dsp:cNvPr id="0" name=""/>
        <dsp:cNvSpPr/>
      </dsp:nvSpPr>
      <dsp:spPr>
        <a:xfrm>
          <a:off x="0" y="1016829"/>
          <a:ext cx="2962656" cy="966303"/>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1">
            <a:lnSpc>
              <a:spcPct val="90000"/>
            </a:lnSpc>
            <a:spcBef>
              <a:spcPct val="0"/>
            </a:spcBef>
            <a:spcAft>
              <a:spcPct val="35000"/>
            </a:spcAft>
          </a:pPr>
          <a:r>
            <a:rPr lang="fa-IR" sz="3700" kern="1200" dirty="0" smtClean="0">
              <a:cs typeface="B Zar" pitchFamily="2" charset="-78"/>
            </a:rPr>
            <a:t>1747</a:t>
          </a:r>
          <a:endParaRPr lang="en-US" sz="3700" kern="1200" dirty="0">
            <a:cs typeface="B Zar" pitchFamily="2" charset="-78"/>
          </a:endParaRPr>
        </a:p>
      </dsp:txBody>
      <dsp:txXfrm>
        <a:off x="47171" y="1064000"/>
        <a:ext cx="2868314" cy="871961"/>
      </dsp:txXfrm>
    </dsp:sp>
    <dsp:sp modelId="{18627E45-9D9E-4FE5-81BB-615409FD7F48}">
      <dsp:nvSpPr>
        <dsp:cNvPr id="0" name=""/>
        <dsp:cNvSpPr/>
      </dsp:nvSpPr>
      <dsp:spPr>
        <a:xfrm rot="5400000">
          <a:off x="5209606" y="-118872"/>
          <a:ext cx="773043" cy="5266944"/>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r" defTabSz="1289050" rtl="1">
            <a:lnSpc>
              <a:spcPct val="90000"/>
            </a:lnSpc>
            <a:spcBef>
              <a:spcPct val="0"/>
            </a:spcBef>
            <a:spcAft>
              <a:spcPct val="15000"/>
            </a:spcAft>
            <a:buChar char="••"/>
          </a:pPr>
          <a:r>
            <a:rPr lang="fa-IR" sz="2900" kern="1200" dirty="0" smtClean="0">
              <a:cs typeface="B Zar" pitchFamily="2" charset="-78"/>
            </a:rPr>
            <a:t>سیزدهم اسفندماه 86</a:t>
          </a:r>
          <a:endParaRPr lang="en-US" sz="2900" kern="1200" dirty="0">
            <a:cs typeface="B Zar" pitchFamily="2" charset="-78"/>
          </a:endParaRPr>
        </a:p>
      </dsp:txBody>
      <dsp:txXfrm rot="-5400000">
        <a:off x="2962656" y="2165815"/>
        <a:ext cx="5229207" cy="697569"/>
      </dsp:txXfrm>
    </dsp:sp>
    <dsp:sp modelId="{26017C0B-E0ED-4479-9377-1327F061CA34}">
      <dsp:nvSpPr>
        <dsp:cNvPr id="0" name=""/>
        <dsp:cNvSpPr/>
      </dsp:nvSpPr>
      <dsp:spPr>
        <a:xfrm>
          <a:off x="0" y="2031448"/>
          <a:ext cx="2962656" cy="966303"/>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1">
            <a:lnSpc>
              <a:spcPct val="90000"/>
            </a:lnSpc>
            <a:spcBef>
              <a:spcPct val="0"/>
            </a:spcBef>
            <a:spcAft>
              <a:spcPct val="35000"/>
            </a:spcAft>
          </a:pPr>
          <a:r>
            <a:rPr lang="fa-IR" sz="3700" kern="1200" dirty="0" smtClean="0">
              <a:cs typeface="B Zar" pitchFamily="2" charset="-78"/>
            </a:rPr>
            <a:t>1803</a:t>
          </a:r>
          <a:endParaRPr lang="en-US" sz="3700" kern="1200" dirty="0">
            <a:cs typeface="B Zar" pitchFamily="2" charset="-78"/>
          </a:endParaRPr>
        </a:p>
      </dsp:txBody>
      <dsp:txXfrm>
        <a:off x="47171" y="2078619"/>
        <a:ext cx="2868314" cy="871961"/>
      </dsp:txXfrm>
    </dsp:sp>
    <dsp:sp modelId="{2F97530C-86E2-4D90-ABD7-EF4F1302AFEE}">
      <dsp:nvSpPr>
        <dsp:cNvPr id="0" name=""/>
        <dsp:cNvSpPr/>
      </dsp:nvSpPr>
      <dsp:spPr>
        <a:xfrm rot="5400000">
          <a:off x="5209606" y="895746"/>
          <a:ext cx="773043" cy="5266944"/>
        </a:xfrm>
        <a:prstGeom prst="round2Same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r" defTabSz="1289050" rtl="1">
            <a:lnSpc>
              <a:spcPct val="90000"/>
            </a:lnSpc>
            <a:spcBef>
              <a:spcPct val="0"/>
            </a:spcBef>
            <a:spcAft>
              <a:spcPct val="15000"/>
            </a:spcAft>
            <a:buChar char="••"/>
          </a:pPr>
          <a:r>
            <a:rPr lang="fa-IR" sz="2900" kern="1200" dirty="0" smtClean="0">
              <a:cs typeface="B Zar" pitchFamily="2" charset="-78"/>
            </a:rPr>
            <a:t>ششم مهرماه 1387</a:t>
          </a:r>
          <a:endParaRPr lang="en-US" sz="2900" kern="1200" dirty="0">
            <a:cs typeface="B Zar" pitchFamily="2" charset="-78"/>
          </a:endParaRPr>
        </a:p>
      </dsp:txBody>
      <dsp:txXfrm rot="-5400000">
        <a:off x="2962656" y="3180434"/>
        <a:ext cx="5229207" cy="697569"/>
      </dsp:txXfrm>
    </dsp:sp>
    <dsp:sp modelId="{2D23D222-E0E5-4692-B65A-CB55CE24BD79}">
      <dsp:nvSpPr>
        <dsp:cNvPr id="0" name=""/>
        <dsp:cNvSpPr/>
      </dsp:nvSpPr>
      <dsp:spPr>
        <a:xfrm>
          <a:off x="0" y="3046067"/>
          <a:ext cx="2962656" cy="966303"/>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1">
            <a:lnSpc>
              <a:spcPct val="90000"/>
            </a:lnSpc>
            <a:spcBef>
              <a:spcPct val="0"/>
            </a:spcBef>
            <a:spcAft>
              <a:spcPct val="35000"/>
            </a:spcAft>
          </a:pPr>
          <a:r>
            <a:rPr lang="fa-IR" sz="3700" kern="1200" dirty="0" smtClean="0">
              <a:cs typeface="B Zar" pitchFamily="2" charset="-78"/>
            </a:rPr>
            <a:t>1835</a:t>
          </a:r>
          <a:endParaRPr lang="en-US" sz="3700" kern="1200" dirty="0">
            <a:cs typeface="B Zar" pitchFamily="2" charset="-78"/>
          </a:endParaRPr>
        </a:p>
      </dsp:txBody>
      <dsp:txXfrm>
        <a:off x="47171" y="3093238"/>
        <a:ext cx="2868314" cy="871961"/>
      </dsp:txXfrm>
    </dsp:sp>
    <dsp:sp modelId="{2C239076-5865-4AB8-9E86-150E1988392B}">
      <dsp:nvSpPr>
        <dsp:cNvPr id="0" name=""/>
        <dsp:cNvSpPr/>
      </dsp:nvSpPr>
      <dsp:spPr>
        <a:xfrm rot="5400000">
          <a:off x="5209606" y="1910365"/>
          <a:ext cx="773043" cy="5266944"/>
        </a:xfrm>
        <a:prstGeom prst="round2SameRect">
          <a:avLst/>
        </a:prstGeom>
        <a:solidFill>
          <a:schemeClr val="accent6">
            <a:tint val="40000"/>
            <a:alpha val="90000"/>
            <a:hueOff val="0"/>
            <a:satOff val="0"/>
            <a:lumOff val="0"/>
            <a:alphaOff val="0"/>
          </a:schemeClr>
        </a:solidFill>
        <a:ln w="25400" cap="flat" cmpd="sng" algn="ctr">
          <a:solidFill>
            <a:schemeClr val="accent6">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r" defTabSz="1289050" rtl="1">
            <a:lnSpc>
              <a:spcPct val="90000"/>
            </a:lnSpc>
            <a:spcBef>
              <a:spcPct val="0"/>
            </a:spcBef>
            <a:spcAft>
              <a:spcPct val="15000"/>
            </a:spcAft>
            <a:buChar char="••"/>
          </a:pPr>
          <a:r>
            <a:rPr lang="fa-IR" sz="2900" kern="1200" dirty="0" smtClean="0">
              <a:cs typeface="B Zar" pitchFamily="2" charset="-78"/>
            </a:rPr>
            <a:t>نوزدهم خردادماه 1389</a:t>
          </a:r>
          <a:endParaRPr lang="en-US" sz="2900" kern="1200" dirty="0">
            <a:cs typeface="B Zar" pitchFamily="2" charset="-78"/>
          </a:endParaRPr>
        </a:p>
      </dsp:txBody>
      <dsp:txXfrm rot="-5400000">
        <a:off x="2962656" y="4195053"/>
        <a:ext cx="5229207" cy="697569"/>
      </dsp:txXfrm>
    </dsp:sp>
    <dsp:sp modelId="{1B968CA0-94D5-47AF-BE9A-BA837409E84F}">
      <dsp:nvSpPr>
        <dsp:cNvPr id="0" name=""/>
        <dsp:cNvSpPr/>
      </dsp:nvSpPr>
      <dsp:spPr>
        <a:xfrm>
          <a:off x="0" y="4060686"/>
          <a:ext cx="2962656" cy="966303"/>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1">
            <a:lnSpc>
              <a:spcPct val="90000"/>
            </a:lnSpc>
            <a:spcBef>
              <a:spcPct val="0"/>
            </a:spcBef>
            <a:spcAft>
              <a:spcPct val="35000"/>
            </a:spcAft>
          </a:pPr>
          <a:r>
            <a:rPr lang="fa-IR" sz="3700" kern="1200" dirty="0" smtClean="0">
              <a:cs typeface="B Zar" pitchFamily="2" charset="-78"/>
            </a:rPr>
            <a:t>1929</a:t>
          </a:r>
          <a:endParaRPr lang="en-US" sz="3700" kern="1200" dirty="0">
            <a:cs typeface="B Zar" pitchFamily="2" charset="-78"/>
          </a:endParaRPr>
        </a:p>
      </dsp:txBody>
      <dsp:txXfrm>
        <a:off x="47171" y="4107857"/>
        <a:ext cx="2868314" cy="871961"/>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6B95D0-286F-4B8D-87DE-F9CB98EE1EAC}">
      <dsp:nvSpPr>
        <dsp:cNvPr id="0" name=""/>
        <dsp:cNvSpPr/>
      </dsp:nvSpPr>
      <dsp:spPr>
        <a:xfrm>
          <a:off x="0" y="116323"/>
          <a:ext cx="8229600" cy="5538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fa-IR" sz="1800" kern="1200" dirty="0" smtClean="0">
              <a:cs typeface="B Zar" pitchFamily="2" charset="-78"/>
            </a:rPr>
            <a:t>مصادرۀ دارایی‌های ایران به ارزش 12 میلیارد دلار به دنبال واقعۀ گروگان‌گیری</a:t>
          </a:r>
          <a:endParaRPr lang="en-US" sz="1800" kern="1200" dirty="0">
            <a:cs typeface="B Zar" pitchFamily="2" charset="-78"/>
          </a:endParaRPr>
        </a:p>
      </dsp:txBody>
      <dsp:txXfrm>
        <a:off x="27035" y="143358"/>
        <a:ext cx="8175530" cy="499742"/>
      </dsp:txXfrm>
    </dsp:sp>
    <dsp:sp modelId="{F92D5340-5ED3-4481-AE93-CC1C4F0D5B9C}">
      <dsp:nvSpPr>
        <dsp:cNvPr id="0" name=""/>
        <dsp:cNvSpPr/>
      </dsp:nvSpPr>
      <dsp:spPr>
        <a:xfrm>
          <a:off x="0" y="721975"/>
          <a:ext cx="8229600" cy="5538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fa-IR" sz="1800" kern="1200" dirty="0" smtClean="0">
              <a:cs typeface="B Zar" pitchFamily="2" charset="-78"/>
            </a:rPr>
            <a:t>تحریم در سال 1980 در واکنش به تصرف سفارت امریکا در ایران</a:t>
          </a:r>
          <a:endParaRPr lang="en-US" sz="1800" kern="1200" dirty="0">
            <a:cs typeface="B Zar" pitchFamily="2" charset="-78"/>
          </a:endParaRPr>
        </a:p>
      </dsp:txBody>
      <dsp:txXfrm>
        <a:off x="27035" y="749010"/>
        <a:ext cx="8175530" cy="499742"/>
      </dsp:txXfrm>
    </dsp:sp>
    <dsp:sp modelId="{FA7A5CEA-5193-4AEF-A65A-0AF8D1051059}">
      <dsp:nvSpPr>
        <dsp:cNvPr id="0" name=""/>
        <dsp:cNvSpPr/>
      </dsp:nvSpPr>
      <dsp:spPr>
        <a:xfrm>
          <a:off x="0" y="1327628"/>
          <a:ext cx="8229600" cy="5538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fa-IR" sz="1800" kern="1200" dirty="0" smtClean="0">
              <a:cs typeface="B Zar" pitchFamily="2" charset="-78"/>
            </a:rPr>
            <a:t>تحریم فروش اسلحه به ایران</a:t>
          </a:r>
          <a:endParaRPr lang="en-US" sz="1800" kern="1200" dirty="0">
            <a:cs typeface="B Zar" pitchFamily="2" charset="-78"/>
          </a:endParaRPr>
        </a:p>
      </dsp:txBody>
      <dsp:txXfrm>
        <a:off x="27035" y="1354663"/>
        <a:ext cx="8175530" cy="499742"/>
      </dsp:txXfrm>
    </dsp:sp>
    <dsp:sp modelId="{8105CBD8-E43A-424A-8EEF-E9647954A6D4}">
      <dsp:nvSpPr>
        <dsp:cNvPr id="0" name=""/>
        <dsp:cNvSpPr/>
      </dsp:nvSpPr>
      <dsp:spPr>
        <a:xfrm>
          <a:off x="0" y="1933280"/>
          <a:ext cx="8229600" cy="5538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fa-IR" sz="1800" kern="1200" dirty="0" smtClean="0">
              <a:cs typeface="B Zar" pitchFamily="2" charset="-78"/>
            </a:rPr>
            <a:t>تحریم‌های مفصل‌تر رونالد ریگان در سال 1987</a:t>
          </a:r>
          <a:endParaRPr lang="en-US" sz="1800" kern="1200" dirty="0">
            <a:cs typeface="B Zar" pitchFamily="2" charset="-78"/>
          </a:endParaRPr>
        </a:p>
      </dsp:txBody>
      <dsp:txXfrm>
        <a:off x="27035" y="1960315"/>
        <a:ext cx="8175530" cy="499742"/>
      </dsp:txXfrm>
    </dsp:sp>
    <dsp:sp modelId="{F3DC14A5-32E6-4680-A0C9-35A21B4CFB4C}">
      <dsp:nvSpPr>
        <dsp:cNvPr id="0" name=""/>
        <dsp:cNvSpPr/>
      </dsp:nvSpPr>
      <dsp:spPr>
        <a:xfrm>
          <a:off x="0" y="2538932"/>
          <a:ext cx="8229600" cy="5538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fa-IR" sz="1800" kern="1200" dirty="0" smtClean="0">
              <a:cs typeface="B Zar" pitchFamily="2" charset="-78"/>
            </a:rPr>
            <a:t>تحریم کامل در سال 1995 و از جمله منع سرمایه‌گذاری شرکت‌هاب نفتی امریکایی در طرح‌های نفت و گاز ایران</a:t>
          </a:r>
          <a:endParaRPr lang="en-US" sz="1800" kern="1200" dirty="0">
            <a:cs typeface="B Zar" pitchFamily="2" charset="-78"/>
          </a:endParaRPr>
        </a:p>
      </dsp:txBody>
      <dsp:txXfrm>
        <a:off x="27035" y="2565967"/>
        <a:ext cx="8175530" cy="499742"/>
      </dsp:txXfrm>
    </dsp:sp>
    <dsp:sp modelId="{758739E7-E24D-43D9-97E8-F570C4A68768}">
      <dsp:nvSpPr>
        <dsp:cNvPr id="0" name=""/>
        <dsp:cNvSpPr/>
      </dsp:nvSpPr>
      <dsp:spPr>
        <a:xfrm>
          <a:off x="0" y="3144584"/>
          <a:ext cx="8229600" cy="5538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fa-IR" sz="1800" kern="1200" dirty="0" smtClean="0">
              <a:cs typeface="B Zar" pitchFamily="2" charset="-78"/>
            </a:rPr>
            <a:t>قانون ایلسا 1996، منع سرمایه‌گذاری بیش از 20 میلیون دلار در شرکت‌های ایرانی</a:t>
          </a:r>
          <a:endParaRPr lang="en-US" sz="1800" kern="1200" dirty="0">
            <a:cs typeface="B Zar" pitchFamily="2" charset="-78"/>
          </a:endParaRPr>
        </a:p>
      </dsp:txBody>
      <dsp:txXfrm>
        <a:off x="27035" y="3171619"/>
        <a:ext cx="8175530" cy="499742"/>
      </dsp:txXfrm>
    </dsp:sp>
    <dsp:sp modelId="{26A7AEA6-FF2D-4DD6-AA18-B4BF4E30A772}">
      <dsp:nvSpPr>
        <dsp:cNvPr id="0" name=""/>
        <dsp:cNvSpPr/>
      </dsp:nvSpPr>
      <dsp:spPr>
        <a:xfrm>
          <a:off x="0" y="3750236"/>
          <a:ext cx="8229600" cy="5538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fa-IR" sz="1800" kern="1200" dirty="0" smtClean="0">
              <a:cs typeface="B Zar" pitchFamily="2" charset="-78"/>
            </a:rPr>
            <a:t>تحریم‌های اخیر از جمله تحریم بانک‌های ایرانی، مقامات، نهادها و اقدام‌های شرکت‌هایی مایکروسافت و یاهو (2007 )</a:t>
          </a:r>
          <a:endParaRPr lang="en-US" sz="1800" kern="1200" dirty="0">
            <a:cs typeface="B Zar" pitchFamily="2" charset="-78"/>
          </a:endParaRPr>
        </a:p>
      </dsp:txBody>
      <dsp:txXfrm>
        <a:off x="27035" y="3777271"/>
        <a:ext cx="8175530" cy="499742"/>
      </dsp:txXfrm>
    </dsp:sp>
    <dsp:sp modelId="{226CF125-E97F-4B16-89A7-20B0D2116126}">
      <dsp:nvSpPr>
        <dsp:cNvPr id="0" name=""/>
        <dsp:cNvSpPr/>
      </dsp:nvSpPr>
      <dsp:spPr>
        <a:xfrm>
          <a:off x="0" y="4355889"/>
          <a:ext cx="8229600" cy="5538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r" defTabSz="800100" rtl="1">
            <a:lnSpc>
              <a:spcPct val="90000"/>
            </a:lnSpc>
            <a:spcBef>
              <a:spcPct val="0"/>
            </a:spcBef>
            <a:spcAft>
              <a:spcPct val="35000"/>
            </a:spcAft>
          </a:pPr>
          <a:r>
            <a:rPr lang="fa-IR" sz="1800" kern="1200" dirty="0" smtClean="0">
              <a:cs typeface="B Zar" pitchFamily="2" charset="-78"/>
            </a:rPr>
            <a:t>تحریم‌های ایالتی</a:t>
          </a:r>
          <a:endParaRPr lang="en-US" sz="1800" kern="1200" dirty="0">
            <a:cs typeface="B Zar" pitchFamily="2" charset="-78"/>
          </a:endParaRPr>
        </a:p>
      </dsp:txBody>
      <dsp:txXfrm>
        <a:off x="27035" y="4382924"/>
        <a:ext cx="8175530" cy="499742"/>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539D10-15E7-4CB3-B256-F3F25BF47BAC}">
      <dsp:nvSpPr>
        <dsp:cNvPr id="0" name=""/>
        <dsp:cNvSpPr/>
      </dsp:nvSpPr>
      <dsp:spPr>
        <a:xfrm rot="16200000">
          <a:off x="1601787" y="-1601787"/>
          <a:ext cx="5026025" cy="8229600"/>
        </a:xfrm>
        <a:prstGeom prst="ribbon">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0" tIns="0" rIns="186531" bIns="0" numCol="1" spcCol="1270" anchor="ctr" anchorCtr="0">
          <a:noAutofit/>
        </a:bodyPr>
        <a:lstStyle/>
        <a:p>
          <a:pPr lvl="0" algn="justLow" defTabSz="1289050" rtl="1">
            <a:lnSpc>
              <a:spcPct val="90000"/>
            </a:lnSpc>
            <a:spcBef>
              <a:spcPct val="0"/>
            </a:spcBef>
            <a:spcAft>
              <a:spcPct val="35000"/>
            </a:spcAft>
          </a:pPr>
          <a:r>
            <a:rPr lang="fa-IR" sz="2900" kern="1200" dirty="0" smtClean="0">
              <a:cs typeface="B Zar" pitchFamily="2" charset="-78"/>
            </a:rPr>
            <a:t>شرکت‌هایی که در امریکا دارای </a:t>
          </a:r>
          <a:r>
            <a:rPr lang="en-US" sz="2900" kern="1200" dirty="0" smtClean="0">
              <a:cs typeface="B Zar" pitchFamily="2" charset="-78"/>
            </a:rPr>
            <a:t>Exposure</a:t>
          </a:r>
          <a:r>
            <a:rPr lang="fa-IR" sz="2900" kern="1200" dirty="0" smtClean="0">
              <a:cs typeface="B Zar" pitchFamily="2" charset="-78"/>
            </a:rPr>
            <a:t> گسترده‌اند، با ارزیابی ریسک معامله با ایران، عملاً از معامله با ایران حتی بدون فشار قطعنامۀ شورای امنیت یا کشور خود و صرفاٌ به دلیل منافع خود در امریکا سرباز می‌زنند.</a:t>
          </a:r>
          <a:endParaRPr lang="en-US" sz="2900" kern="1200" dirty="0">
            <a:cs typeface="B Zar" pitchFamily="2" charset="-78"/>
          </a:endParaRPr>
        </a:p>
      </dsp:txBody>
      <dsp:txXfrm rot="5400000">
        <a:off x="1371627" y="1256506"/>
        <a:ext cx="6857973" cy="2513013"/>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94800C-5D0B-4452-85F2-09C120F2A4CA}">
      <dsp:nvSpPr>
        <dsp:cNvPr id="0" name=""/>
        <dsp:cNvSpPr/>
      </dsp:nvSpPr>
      <dsp:spPr>
        <a:xfrm>
          <a:off x="0" y="841374"/>
          <a:ext cx="2571749" cy="1543050"/>
        </a:xfrm>
        <a:prstGeom prst="rect">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عدم‌دسترسی به کالاها یا خدمات خاص</a:t>
          </a:r>
          <a:endParaRPr lang="en-US" sz="2300" kern="1200" dirty="0">
            <a:cs typeface="B Zar" pitchFamily="2" charset="-78"/>
          </a:endParaRPr>
        </a:p>
      </dsp:txBody>
      <dsp:txXfrm>
        <a:off x="0" y="841374"/>
        <a:ext cx="2571749" cy="1543050"/>
      </dsp:txXfrm>
    </dsp:sp>
    <dsp:sp modelId="{B79AB06F-7BE6-4617-B64D-7826D6238689}">
      <dsp:nvSpPr>
        <dsp:cNvPr id="0" name=""/>
        <dsp:cNvSpPr/>
      </dsp:nvSpPr>
      <dsp:spPr>
        <a:xfrm>
          <a:off x="2828925" y="841374"/>
          <a:ext cx="2571749" cy="1543050"/>
        </a:xfrm>
        <a:prstGeom prst="rect">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عدم‌امکان دسترسی به پرداخت از طریق نظام بانکی</a:t>
          </a:r>
          <a:endParaRPr lang="en-US" sz="2300" kern="1200" dirty="0">
            <a:cs typeface="B Zar" pitchFamily="2" charset="-78"/>
          </a:endParaRPr>
        </a:p>
      </dsp:txBody>
      <dsp:txXfrm>
        <a:off x="2828925" y="841374"/>
        <a:ext cx="2571749" cy="1543050"/>
      </dsp:txXfrm>
    </dsp:sp>
    <dsp:sp modelId="{39684E1C-A79C-4DC9-8E85-A8E23CF01975}">
      <dsp:nvSpPr>
        <dsp:cNvPr id="0" name=""/>
        <dsp:cNvSpPr/>
      </dsp:nvSpPr>
      <dsp:spPr>
        <a:xfrm>
          <a:off x="5657849" y="841374"/>
          <a:ext cx="2571749" cy="1543050"/>
        </a:xfrm>
        <a:prstGeom prst="rect">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تحمل ریسک ارسال وجه نقد و تأخیر در دریافت وجوه</a:t>
          </a:r>
          <a:endParaRPr lang="en-US" sz="2300" kern="1200" dirty="0">
            <a:cs typeface="B Zar" pitchFamily="2" charset="-78"/>
          </a:endParaRPr>
        </a:p>
      </dsp:txBody>
      <dsp:txXfrm>
        <a:off x="5657849" y="841374"/>
        <a:ext cx="2571749" cy="1543050"/>
      </dsp:txXfrm>
    </dsp:sp>
    <dsp:sp modelId="{2F9F59C3-BD8A-429B-851A-E5F79CD4286D}">
      <dsp:nvSpPr>
        <dsp:cNvPr id="0" name=""/>
        <dsp:cNvSpPr/>
      </dsp:nvSpPr>
      <dsp:spPr>
        <a:xfrm>
          <a:off x="1414462" y="2641599"/>
          <a:ext cx="2571749" cy="1543050"/>
        </a:xfrm>
        <a:prstGeom prst="rect">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هزینه‌های مضاعف برای پرداخت‌های غیرمستقیم</a:t>
          </a:r>
          <a:endParaRPr lang="en-US" sz="2300" kern="1200" dirty="0">
            <a:cs typeface="B Zar" pitchFamily="2" charset="-78"/>
          </a:endParaRPr>
        </a:p>
      </dsp:txBody>
      <dsp:txXfrm>
        <a:off x="1414462" y="2641599"/>
        <a:ext cx="2571749" cy="1543050"/>
      </dsp:txXfrm>
    </dsp:sp>
    <dsp:sp modelId="{A7DFAB95-83F3-4F4B-9DE4-F98B04E536FF}">
      <dsp:nvSpPr>
        <dsp:cNvPr id="0" name=""/>
        <dsp:cNvSpPr/>
      </dsp:nvSpPr>
      <dsp:spPr>
        <a:xfrm>
          <a:off x="4243387" y="2641599"/>
          <a:ext cx="2571749" cy="1543050"/>
        </a:xfrm>
        <a:prstGeom prst="rect">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هزینه‌های بالاتر بیمه و حمل و نقل</a:t>
          </a:r>
          <a:endParaRPr lang="en-US" sz="2300" kern="1200" dirty="0">
            <a:cs typeface="B Zar" pitchFamily="2" charset="-78"/>
          </a:endParaRPr>
        </a:p>
      </dsp:txBody>
      <dsp:txXfrm>
        <a:off x="4243387" y="2641599"/>
        <a:ext cx="2571749" cy="1543050"/>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41B70A-F095-4711-BD34-1C2A732D2DEF}">
      <dsp:nvSpPr>
        <dsp:cNvPr id="0" name=""/>
        <dsp:cNvSpPr/>
      </dsp:nvSpPr>
      <dsp:spPr>
        <a:xfrm>
          <a:off x="0" y="841374"/>
          <a:ext cx="2571749" cy="1543050"/>
        </a:xfrm>
        <a:prstGeom prst="rect">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قیمت‌های خرید بالاتر به بهانۀ تحریم</a:t>
          </a:r>
          <a:endParaRPr lang="en-US" sz="2300" kern="1200" dirty="0">
            <a:cs typeface="B Zar" pitchFamily="2" charset="-78"/>
          </a:endParaRPr>
        </a:p>
      </dsp:txBody>
      <dsp:txXfrm>
        <a:off x="0" y="841374"/>
        <a:ext cx="2571749" cy="1543050"/>
      </dsp:txXfrm>
    </dsp:sp>
    <dsp:sp modelId="{C90E7A02-EC43-4E81-937F-42962A7283F4}">
      <dsp:nvSpPr>
        <dsp:cNvPr id="0" name=""/>
        <dsp:cNvSpPr/>
      </dsp:nvSpPr>
      <dsp:spPr>
        <a:xfrm>
          <a:off x="2828925" y="841374"/>
          <a:ext cx="2571749" cy="1543050"/>
        </a:xfrm>
        <a:prstGeom prst="rect">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ریسک ضبط کالاها یا وجوه ارسالی</a:t>
          </a:r>
          <a:endParaRPr lang="en-US" sz="2300" kern="1200" dirty="0">
            <a:cs typeface="B Zar" pitchFamily="2" charset="-78"/>
          </a:endParaRPr>
        </a:p>
      </dsp:txBody>
      <dsp:txXfrm>
        <a:off x="2828925" y="841374"/>
        <a:ext cx="2571749" cy="1543050"/>
      </dsp:txXfrm>
    </dsp:sp>
    <dsp:sp modelId="{7A4C9715-B64A-42E7-8159-F13998B4B835}">
      <dsp:nvSpPr>
        <dsp:cNvPr id="0" name=""/>
        <dsp:cNvSpPr/>
      </dsp:nvSpPr>
      <dsp:spPr>
        <a:xfrm>
          <a:off x="5657849" y="841374"/>
          <a:ext cx="2571749" cy="1543050"/>
        </a:xfrm>
        <a:prstGeom prst="rect">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کاهش توان چانه‌زنی به‌دلیل محدودیت تعداد فروشندگان یا خریداران</a:t>
          </a:r>
          <a:endParaRPr lang="en-US" sz="2300" kern="1200" dirty="0">
            <a:cs typeface="B Zar" pitchFamily="2" charset="-78"/>
          </a:endParaRPr>
        </a:p>
      </dsp:txBody>
      <dsp:txXfrm>
        <a:off x="5657849" y="841374"/>
        <a:ext cx="2571749" cy="1543050"/>
      </dsp:txXfrm>
    </dsp:sp>
    <dsp:sp modelId="{9911E347-CB9B-4E85-9124-81877B292065}">
      <dsp:nvSpPr>
        <dsp:cNvPr id="0" name=""/>
        <dsp:cNvSpPr/>
      </dsp:nvSpPr>
      <dsp:spPr>
        <a:xfrm>
          <a:off x="1414462" y="2641599"/>
          <a:ext cx="2571749" cy="1543050"/>
        </a:xfrm>
        <a:prstGeom prst="rect">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تأخیرها و هزینه‌های بهره و انبارداری بالاتر</a:t>
          </a:r>
          <a:endParaRPr lang="en-US" sz="2300" kern="1200" dirty="0">
            <a:cs typeface="B Zar" pitchFamily="2" charset="-78"/>
          </a:endParaRPr>
        </a:p>
      </dsp:txBody>
      <dsp:txXfrm>
        <a:off x="1414462" y="2641599"/>
        <a:ext cx="2571749" cy="1543050"/>
      </dsp:txXfrm>
    </dsp:sp>
    <dsp:sp modelId="{3745F1CB-9D55-4F59-B564-C953F21DC2CC}">
      <dsp:nvSpPr>
        <dsp:cNvPr id="0" name=""/>
        <dsp:cNvSpPr/>
      </dsp:nvSpPr>
      <dsp:spPr>
        <a:xfrm>
          <a:off x="4243387" y="2641599"/>
          <a:ext cx="2571749" cy="1543050"/>
        </a:xfrm>
        <a:prstGeom prst="rect">
          <a:avLst/>
        </a:prstGeom>
        <a:solidFill>
          <a:schemeClr val="dk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عدم دسترسی به منابع مالی تأمین‌کنندۀ صادرات  یا واردات با هزینۀ معقول</a:t>
          </a:r>
          <a:endParaRPr lang="en-US" sz="2300" kern="1200" dirty="0">
            <a:cs typeface="B Zar" pitchFamily="2" charset="-78"/>
          </a:endParaRPr>
        </a:p>
      </dsp:txBody>
      <dsp:txXfrm>
        <a:off x="4243387" y="2641599"/>
        <a:ext cx="2571749" cy="1543050"/>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50C014-422B-441B-BFB4-4CACAA84740A}">
      <dsp:nvSpPr>
        <dsp:cNvPr id="0" name=""/>
        <dsp:cNvSpPr/>
      </dsp:nvSpPr>
      <dsp:spPr>
        <a:xfrm>
          <a:off x="1603325" y="1537"/>
          <a:ext cx="5022949" cy="5022949"/>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5880" tIns="55880" rIns="55880" bIns="55880" numCol="1" spcCol="1270" anchor="ctr" anchorCtr="0">
          <a:noAutofit/>
        </a:bodyPr>
        <a:lstStyle/>
        <a:p>
          <a:pPr lvl="0" algn="ctr" defTabSz="1955800" rtl="1">
            <a:lnSpc>
              <a:spcPct val="90000"/>
            </a:lnSpc>
            <a:spcBef>
              <a:spcPct val="0"/>
            </a:spcBef>
            <a:spcAft>
              <a:spcPct val="35000"/>
            </a:spcAft>
          </a:pPr>
          <a:r>
            <a:rPr lang="fa-IR" sz="4400" kern="1200" dirty="0" smtClean="0">
              <a:cs typeface="B Zar" pitchFamily="2" charset="-78"/>
            </a:rPr>
            <a:t>برای مدیریت صحیح تحریم‌ها می‌باید تحریم‌ها را به‌درستی شناسایی کرد.</a:t>
          </a:r>
          <a:endParaRPr lang="en-US" sz="4400" kern="1200" dirty="0">
            <a:cs typeface="B Zar" pitchFamily="2" charset="-78"/>
          </a:endParaRPr>
        </a:p>
      </dsp:txBody>
      <dsp:txXfrm>
        <a:off x="2338919" y="737131"/>
        <a:ext cx="3551761" cy="3551761"/>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237844-0BC1-47C7-98B1-B65C91B10D9A}">
      <dsp:nvSpPr>
        <dsp:cNvPr id="0" name=""/>
        <dsp:cNvSpPr/>
      </dsp:nvSpPr>
      <dsp:spPr>
        <a:xfrm>
          <a:off x="1224835" y="0"/>
          <a:ext cx="5026025" cy="5026025"/>
        </a:xfrm>
        <a:prstGeom prst="triangl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6B02A9-0481-4DE5-A998-E0E489F8E466}">
      <dsp:nvSpPr>
        <dsp:cNvPr id="0" name=""/>
        <dsp:cNvSpPr/>
      </dsp:nvSpPr>
      <dsp:spPr>
        <a:xfrm>
          <a:off x="3737848" y="503093"/>
          <a:ext cx="3266916" cy="714637"/>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kern="1200" dirty="0" smtClean="0"/>
            <a:t>بانک‌ها و مؤسسات مالی</a:t>
          </a:r>
          <a:endParaRPr lang="en-US" sz="2800" kern="1200" dirty="0"/>
        </a:p>
      </dsp:txBody>
      <dsp:txXfrm>
        <a:off x="3772734" y="537979"/>
        <a:ext cx="3197144" cy="644865"/>
      </dsp:txXfrm>
    </dsp:sp>
    <dsp:sp modelId="{01192CA2-F909-45CD-B065-1C746A29E503}">
      <dsp:nvSpPr>
        <dsp:cNvPr id="0" name=""/>
        <dsp:cNvSpPr/>
      </dsp:nvSpPr>
      <dsp:spPr>
        <a:xfrm>
          <a:off x="3737848" y="1307060"/>
          <a:ext cx="3266916" cy="714637"/>
        </a:xfrm>
        <a:prstGeom prst="roundRect">
          <a:avLst/>
        </a:prstGeom>
        <a:solidFill>
          <a:schemeClr val="lt1">
            <a:alpha val="90000"/>
            <a:hueOff val="0"/>
            <a:satOff val="0"/>
            <a:lumOff val="0"/>
            <a:alphaOff val="0"/>
          </a:schemeClr>
        </a:solidFill>
        <a:ln w="25400" cap="flat" cmpd="sng" algn="ctr">
          <a:solidFill>
            <a:schemeClr val="accent5">
              <a:hueOff val="1679639"/>
              <a:satOff val="2370"/>
              <a:lumOff val="-29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kern="1200" dirty="0" smtClean="0"/>
            <a:t>شرکت‌ها</a:t>
          </a:r>
          <a:endParaRPr lang="en-US" sz="2800" kern="1200" dirty="0"/>
        </a:p>
      </dsp:txBody>
      <dsp:txXfrm>
        <a:off x="3772734" y="1341946"/>
        <a:ext cx="3197144" cy="644865"/>
      </dsp:txXfrm>
    </dsp:sp>
    <dsp:sp modelId="{865321BE-5F54-4FF1-9DCA-80087004FFDB}">
      <dsp:nvSpPr>
        <dsp:cNvPr id="0" name=""/>
        <dsp:cNvSpPr/>
      </dsp:nvSpPr>
      <dsp:spPr>
        <a:xfrm>
          <a:off x="3737848" y="2111028"/>
          <a:ext cx="3266916" cy="714637"/>
        </a:xfrm>
        <a:prstGeom prst="roundRect">
          <a:avLst/>
        </a:prstGeom>
        <a:solidFill>
          <a:schemeClr val="lt1">
            <a:alpha val="90000"/>
            <a:hueOff val="0"/>
            <a:satOff val="0"/>
            <a:lumOff val="0"/>
            <a:alphaOff val="0"/>
          </a:schemeClr>
        </a:solidFill>
        <a:ln w="25400" cap="flat" cmpd="sng" algn="ctr">
          <a:solidFill>
            <a:schemeClr val="accent5">
              <a:hueOff val="3359278"/>
              <a:satOff val="4740"/>
              <a:lumOff val="-58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kern="1200" dirty="0" smtClean="0"/>
            <a:t>نهادها و ارگان‌های دولتی</a:t>
          </a:r>
          <a:endParaRPr lang="en-US" sz="2800" kern="1200" dirty="0"/>
        </a:p>
      </dsp:txBody>
      <dsp:txXfrm>
        <a:off x="3772734" y="2145914"/>
        <a:ext cx="3197144" cy="644865"/>
      </dsp:txXfrm>
    </dsp:sp>
    <dsp:sp modelId="{27E7123E-8884-4F9E-A826-1408BE06C62C}">
      <dsp:nvSpPr>
        <dsp:cNvPr id="0" name=""/>
        <dsp:cNvSpPr/>
      </dsp:nvSpPr>
      <dsp:spPr>
        <a:xfrm>
          <a:off x="3737848" y="2914996"/>
          <a:ext cx="3266916" cy="714637"/>
        </a:xfrm>
        <a:prstGeom prst="roundRect">
          <a:avLst/>
        </a:prstGeom>
        <a:solidFill>
          <a:schemeClr val="lt1">
            <a:alpha val="90000"/>
            <a:hueOff val="0"/>
            <a:satOff val="0"/>
            <a:lumOff val="0"/>
            <a:alphaOff val="0"/>
          </a:schemeClr>
        </a:solidFill>
        <a:ln w="25400" cap="flat" cmpd="sng" algn="ctr">
          <a:solidFill>
            <a:schemeClr val="accent5">
              <a:hueOff val="5038916"/>
              <a:satOff val="7109"/>
              <a:lumOff val="-88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kern="1200" dirty="0" smtClean="0"/>
            <a:t>کالاها و خدمت</a:t>
          </a:r>
          <a:endParaRPr lang="en-US" sz="2800" kern="1200" dirty="0"/>
        </a:p>
      </dsp:txBody>
      <dsp:txXfrm>
        <a:off x="3772734" y="2949882"/>
        <a:ext cx="3197144" cy="644865"/>
      </dsp:txXfrm>
    </dsp:sp>
    <dsp:sp modelId="{D42E89CE-6760-4362-8409-F9342D283848}">
      <dsp:nvSpPr>
        <dsp:cNvPr id="0" name=""/>
        <dsp:cNvSpPr/>
      </dsp:nvSpPr>
      <dsp:spPr>
        <a:xfrm>
          <a:off x="3737848" y="3718964"/>
          <a:ext cx="3266916" cy="714637"/>
        </a:xfrm>
        <a:prstGeom prst="roundRect">
          <a:avLst/>
        </a:prstGeom>
        <a:solidFill>
          <a:schemeClr val="lt1">
            <a:alpha val="90000"/>
            <a:hueOff val="0"/>
            <a:satOff val="0"/>
            <a:lumOff val="0"/>
            <a:alphaOff val="0"/>
          </a:schemeClr>
        </a:solidFill>
        <a:ln w="25400" cap="flat" cmpd="sng" algn="ctr">
          <a:solidFill>
            <a:schemeClr val="accent5">
              <a:hueOff val="6718555"/>
              <a:satOff val="9479"/>
              <a:lumOff val="-117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kern="1200" dirty="0" smtClean="0"/>
            <a:t>اشخاص حقیقی</a:t>
          </a:r>
          <a:endParaRPr lang="en-US" sz="2800" kern="1200" dirty="0"/>
        </a:p>
      </dsp:txBody>
      <dsp:txXfrm>
        <a:off x="3772734" y="3753850"/>
        <a:ext cx="3197144" cy="644865"/>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413C21-2231-49D9-8282-BAC2B50E1D23}">
      <dsp:nvSpPr>
        <dsp:cNvPr id="0" name=""/>
        <dsp:cNvSpPr/>
      </dsp:nvSpPr>
      <dsp:spPr>
        <a:xfrm>
          <a:off x="1224835" y="0"/>
          <a:ext cx="5026025" cy="5026025"/>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D53D04-70C5-4685-927E-95FF4E1D2DFB}">
      <dsp:nvSpPr>
        <dsp:cNvPr id="0" name=""/>
        <dsp:cNvSpPr/>
      </dsp:nvSpPr>
      <dsp:spPr>
        <a:xfrm>
          <a:off x="3737848" y="503093"/>
          <a:ext cx="3266916" cy="89329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latin typeface="Vb zar"/>
              <a:cs typeface="B Zar" pitchFamily="2" charset="-78"/>
            </a:rPr>
            <a:t>تحریم کالاها</a:t>
          </a:r>
          <a:endParaRPr lang="en-US" sz="2300" kern="1200" dirty="0">
            <a:latin typeface="Vb zar"/>
            <a:cs typeface="B Zar" pitchFamily="2" charset="-78"/>
          </a:endParaRPr>
        </a:p>
      </dsp:txBody>
      <dsp:txXfrm>
        <a:off x="3781455" y="546700"/>
        <a:ext cx="3179702" cy="806083"/>
      </dsp:txXfrm>
    </dsp:sp>
    <dsp:sp modelId="{B2CF3C67-F34E-4A4A-976B-461B84ABA883}">
      <dsp:nvSpPr>
        <dsp:cNvPr id="0" name=""/>
        <dsp:cNvSpPr/>
      </dsp:nvSpPr>
      <dsp:spPr>
        <a:xfrm>
          <a:off x="3737848" y="1508052"/>
          <a:ext cx="3266916" cy="89329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latin typeface="Vb zar"/>
              <a:cs typeface="B Zar" pitchFamily="2" charset="-78"/>
            </a:rPr>
            <a:t>تحریم خریداران (عرضه‌کنندگان)</a:t>
          </a:r>
          <a:endParaRPr lang="en-US" sz="2300" kern="1200" dirty="0">
            <a:latin typeface="Vb zar"/>
            <a:cs typeface="B Zar" pitchFamily="2" charset="-78"/>
          </a:endParaRPr>
        </a:p>
      </dsp:txBody>
      <dsp:txXfrm>
        <a:off x="3781455" y="1551659"/>
        <a:ext cx="3179702" cy="806083"/>
      </dsp:txXfrm>
    </dsp:sp>
    <dsp:sp modelId="{6975AE94-CC9B-45AE-AE3D-2FE591B3B15E}">
      <dsp:nvSpPr>
        <dsp:cNvPr id="0" name=""/>
        <dsp:cNvSpPr/>
      </dsp:nvSpPr>
      <dsp:spPr>
        <a:xfrm>
          <a:off x="3737848" y="2513012"/>
          <a:ext cx="3266916" cy="89329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latin typeface="Vb zar"/>
              <a:cs typeface="B Zar" pitchFamily="2" charset="-78"/>
            </a:rPr>
            <a:t>تحریم فروشندگان</a:t>
          </a:r>
          <a:endParaRPr lang="en-US" sz="2300" kern="1200" dirty="0">
            <a:latin typeface="Vb zar"/>
            <a:cs typeface="B Zar" pitchFamily="2" charset="-78"/>
          </a:endParaRPr>
        </a:p>
      </dsp:txBody>
      <dsp:txXfrm>
        <a:off x="3781455" y="2556619"/>
        <a:ext cx="3179702" cy="806083"/>
      </dsp:txXfrm>
    </dsp:sp>
    <dsp:sp modelId="{2DB4021B-0C52-45B1-B2AE-541A1A60DDE3}">
      <dsp:nvSpPr>
        <dsp:cNvPr id="0" name=""/>
        <dsp:cNvSpPr/>
      </dsp:nvSpPr>
      <dsp:spPr>
        <a:xfrm>
          <a:off x="3737848" y="3517972"/>
          <a:ext cx="3266916" cy="89329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latin typeface="Vb zar"/>
              <a:cs typeface="B Zar" pitchFamily="2" charset="-78"/>
            </a:rPr>
            <a:t>تحریم بانک‌ها (واسطه‌های مالی)</a:t>
          </a:r>
          <a:endParaRPr lang="en-US" sz="2300" kern="1200" dirty="0">
            <a:latin typeface="Vb zar"/>
            <a:cs typeface="B Zar" pitchFamily="2" charset="-78"/>
          </a:endParaRPr>
        </a:p>
      </dsp:txBody>
      <dsp:txXfrm>
        <a:off x="3781455" y="3561579"/>
        <a:ext cx="3179702" cy="806083"/>
      </dsp:txXfrm>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2EAFDE-E9E2-48D0-9ABB-49335198B627}">
      <dsp:nvSpPr>
        <dsp:cNvPr id="0" name=""/>
        <dsp:cNvSpPr/>
      </dsp:nvSpPr>
      <dsp:spPr>
        <a:xfrm>
          <a:off x="0" y="45482"/>
          <a:ext cx="8229600" cy="4935059"/>
        </a:xfrm>
        <a:prstGeom prst="doubleWav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lvl="0" algn="justLow" defTabSz="2533650" rtl="1">
            <a:lnSpc>
              <a:spcPct val="90000"/>
            </a:lnSpc>
            <a:spcBef>
              <a:spcPct val="0"/>
            </a:spcBef>
            <a:spcAft>
              <a:spcPct val="35000"/>
            </a:spcAft>
          </a:pPr>
          <a:r>
            <a:rPr lang="fa-IR" sz="5700" kern="1200" dirty="0" smtClean="0">
              <a:cs typeface="B Zar" pitchFamily="2" charset="-78"/>
            </a:rPr>
            <a:t>اقلام موضوع معامله، مشمول تحریم نیست، اما به دلیل تحریم بانک‌ها، مشکل عملیاتی و اجرایی وجود دارد.</a:t>
          </a:r>
          <a:endParaRPr lang="en-US" sz="5700" kern="1200" dirty="0">
            <a:cs typeface="B Zar" pitchFamily="2" charset="-78"/>
          </a:endParaRPr>
        </a:p>
      </dsp:txBody>
      <dsp:txXfrm>
        <a:off x="0" y="662364"/>
        <a:ext cx="8229600" cy="37012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654DE6-421A-4E18-AE3A-9BA20EB2D145}">
      <dsp:nvSpPr>
        <dsp:cNvPr id="0" name=""/>
        <dsp:cNvSpPr/>
      </dsp:nvSpPr>
      <dsp:spPr>
        <a:xfrm>
          <a:off x="4095" y="0"/>
          <a:ext cx="3940090" cy="4187952"/>
        </a:xfrm>
        <a:prstGeom prst="roundRect">
          <a:avLst>
            <a:gd name="adj" fmla="val 1000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228600" tIns="228600" rIns="228600" bIns="228600" numCol="1" spcCol="1270" anchor="ctr" anchorCtr="0">
          <a:noAutofit/>
        </a:bodyPr>
        <a:lstStyle/>
        <a:p>
          <a:pPr lvl="0" algn="ctr" defTabSz="2667000" rtl="1">
            <a:lnSpc>
              <a:spcPct val="90000"/>
            </a:lnSpc>
            <a:spcBef>
              <a:spcPct val="0"/>
            </a:spcBef>
            <a:spcAft>
              <a:spcPct val="35000"/>
            </a:spcAft>
          </a:pPr>
          <a:r>
            <a:rPr lang="fa-IR" sz="6000" kern="1200" dirty="0" smtClean="0"/>
            <a:t>بازار سرمایه</a:t>
          </a:r>
          <a:endParaRPr lang="fa-IR" sz="6000" kern="1200" dirty="0"/>
        </a:p>
      </dsp:txBody>
      <dsp:txXfrm>
        <a:off x="4095" y="0"/>
        <a:ext cx="3940090" cy="1256385"/>
      </dsp:txXfrm>
    </dsp:sp>
    <dsp:sp modelId="{20027D9C-38AC-400A-85F5-4A17B845F0C7}">
      <dsp:nvSpPr>
        <dsp:cNvPr id="0" name=""/>
        <dsp:cNvSpPr/>
      </dsp:nvSpPr>
      <dsp:spPr>
        <a:xfrm>
          <a:off x="398105" y="1256385"/>
          <a:ext cx="3152072" cy="2722168"/>
        </a:xfrm>
        <a:prstGeom prst="bevel">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rtl="1">
            <a:lnSpc>
              <a:spcPct val="90000"/>
            </a:lnSpc>
            <a:spcBef>
              <a:spcPct val="0"/>
            </a:spcBef>
            <a:spcAft>
              <a:spcPct val="35000"/>
            </a:spcAft>
          </a:pPr>
          <a:r>
            <a:rPr lang="fa-IR" sz="2300" kern="1200" dirty="0" smtClean="0">
              <a:latin typeface="Arial Unicode MS" pitchFamily="34" charset="-128"/>
              <a:ea typeface="Arial Unicode MS" pitchFamily="34" charset="-128"/>
              <a:cs typeface="Arial Unicode MS" pitchFamily="34" charset="-128"/>
            </a:rPr>
            <a:t>بازاری است که  ابزار مالی با سررسید یک سال یا بیشتر در آن معامله می‌شود.</a:t>
          </a:r>
          <a:endParaRPr lang="en-US" sz="2300" kern="1200" dirty="0">
            <a:latin typeface="Arial Unicode MS" pitchFamily="34" charset="-128"/>
            <a:ea typeface="Arial Unicode MS" pitchFamily="34" charset="-128"/>
            <a:cs typeface="Arial Unicode MS" pitchFamily="34" charset="-128"/>
          </a:endParaRPr>
        </a:p>
      </dsp:txBody>
      <dsp:txXfrm>
        <a:off x="738376" y="1596656"/>
        <a:ext cx="2471530" cy="2041626"/>
      </dsp:txXfrm>
    </dsp:sp>
    <dsp:sp modelId="{F30EE415-8B97-4C0E-859A-1ECD0FC79704}">
      <dsp:nvSpPr>
        <dsp:cNvPr id="0" name=""/>
        <dsp:cNvSpPr/>
      </dsp:nvSpPr>
      <dsp:spPr>
        <a:xfrm>
          <a:off x="4239693" y="0"/>
          <a:ext cx="3940090" cy="4187952"/>
        </a:xfrm>
        <a:prstGeom prst="roundRect">
          <a:avLst>
            <a:gd name="adj" fmla="val 1000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228600" tIns="228600" rIns="228600" bIns="228600" numCol="1" spcCol="1270" anchor="ctr" anchorCtr="0">
          <a:noAutofit/>
        </a:bodyPr>
        <a:lstStyle/>
        <a:p>
          <a:pPr lvl="0" algn="ctr" defTabSz="2667000" rtl="1">
            <a:lnSpc>
              <a:spcPct val="90000"/>
            </a:lnSpc>
            <a:spcBef>
              <a:spcPct val="0"/>
            </a:spcBef>
            <a:spcAft>
              <a:spcPct val="35000"/>
            </a:spcAft>
          </a:pPr>
          <a:r>
            <a:rPr lang="fa-IR" sz="6000" kern="1200" dirty="0" smtClean="0"/>
            <a:t>بازار پول</a:t>
          </a:r>
          <a:endParaRPr lang="fa-IR" sz="6000" kern="1200" dirty="0"/>
        </a:p>
      </dsp:txBody>
      <dsp:txXfrm>
        <a:off x="4239693" y="0"/>
        <a:ext cx="3940090" cy="1256385"/>
      </dsp:txXfrm>
    </dsp:sp>
    <dsp:sp modelId="{FEA026D2-2FD7-4E2D-8DC2-D6BCE11F5133}">
      <dsp:nvSpPr>
        <dsp:cNvPr id="0" name=""/>
        <dsp:cNvSpPr/>
      </dsp:nvSpPr>
      <dsp:spPr>
        <a:xfrm>
          <a:off x="4633702" y="1256385"/>
          <a:ext cx="3152072" cy="2722168"/>
        </a:xfrm>
        <a:prstGeom prst="bevel">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rtl="1">
            <a:lnSpc>
              <a:spcPct val="90000"/>
            </a:lnSpc>
            <a:spcBef>
              <a:spcPct val="0"/>
            </a:spcBef>
            <a:spcAft>
              <a:spcPct val="35000"/>
            </a:spcAft>
          </a:pPr>
          <a:r>
            <a:rPr lang="fa-IR" sz="2300" kern="1200" dirty="0" smtClean="0">
              <a:latin typeface="Arial Unicode MS" pitchFamily="34" charset="-128"/>
              <a:ea typeface="Arial Unicode MS" pitchFamily="34" charset="-128"/>
              <a:cs typeface="Arial Unicode MS" pitchFamily="34" charset="-128"/>
            </a:rPr>
            <a:t>بازاری است که  ابزار مالی با سررسید کمتر از یک سال در آن معامله می‌شود.</a:t>
          </a:r>
          <a:endParaRPr lang="en-US" sz="2300" kern="1200" dirty="0">
            <a:latin typeface="Arial Unicode MS" pitchFamily="34" charset="-128"/>
            <a:ea typeface="Arial Unicode MS" pitchFamily="34" charset="-128"/>
            <a:cs typeface="Arial Unicode MS" pitchFamily="34" charset="-128"/>
          </a:endParaRPr>
        </a:p>
      </dsp:txBody>
      <dsp:txXfrm>
        <a:off x="4973973" y="1596656"/>
        <a:ext cx="2471530" cy="2041626"/>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D7D60B-E623-41A6-9E2F-01C7CA6AED4A}">
      <dsp:nvSpPr>
        <dsp:cNvPr id="0" name=""/>
        <dsp:cNvSpPr/>
      </dsp:nvSpPr>
      <dsp:spPr>
        <a:xfrm>
          <a:off x="0" y="0"/>
          <a:ext cx="8229600" cy="1507807"/>
        </a:xfrm>
        <a:prstGeom prst="rect">
          <a:avLst/>
        </a:prstGeom>
        <a:solidFill>
          <a:schemeClr val="dk2">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txBody>
        <a:bodyPr spcFirstLastPara="0" vert="horz" wrap="square" lIns="194310" tIns="194310" rIns="194310" bIns="194310" numCol="1" spcCol="1270" anchor="ctr" anchorCtr="0">
          <a:noAutofit/>
        </a:bodyPr>
        <a:lstStyle/>
        <a:p>
          <a:pPr lvl="0" algn="ctr" defTabSz="2266950" rtl="1">
            <a:lnSpc>
              <a:spcPct val="90000"/>
            </a:lnSpc>
            <a:spcBef>
              <a:spcPct val="0"/>
            </a:spcBef>
            <a:spcAft>
              <a:spcPct val="35000"/>
            </a:spcAft>
          </a:pPr>
          <a:r>
            <a:rPr lang="fa-IR" sz="5100" kern="1200" dirty="0" smtClean="0">
              <a:cs typeface="B Titr" pitchFamily="2" charset="-78"/>
            </a:rPr>
            <a:t>تحریم‌های بانکی جدی‌تر از کالایی</a:t>
          </a:r>
          <a:endParaRPr lang="en-US" sz="5100" kern="1200" dirty="0">
            <a:cs typeface="B Titr" pitchFamily="2" charset="-78"/>
          </a:endParaRPr>
        </a:p>
      </dsp:txBody>
      <dsp:txXfrm>
        <a:off x="0" y="0"/>
        <a:ext cx="8229600" cy="1507807"/>
      </dsp:txXfrm>
    </dsp:sp>
    <dsp:sp modelId="{CB154ACA-DBC2-42E4-AE25-75A0547BA5FE}">
      <dsp:nvSpPr>
        <dsp:cNvPr id="0" name=""/>
        <dsp:cNvSpPr/>
      </dsp:nvSpPr>
      <dsp:spPr>
        <a:xfrm>
          <a:off x="0" y="1507807"/>
          <a:ext cx="8229600" cy="316639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1930" tIns="201930" rIns="201930" bIns="201930" numCol="1" spcCol="1270" anchor="ctr" anchorCtr="0">
          <a:noAutofit/>
        </a:bodyPr>
        <a:lstStyle/>
        <a:p>
          <a:pPr lvl="0" algn="justLow" defTabSz="2355850" rtl="1">
            <a:lnSpc>
              <a:spcPct val="90000"/>
            </a:lnSpc>
            <a:spcBef>
              <a:spcPct val="0"/>
            </a:spcBef>
            <a:spcAft>
              <a:spcPct val="35000"/>
            </a:spcAft>
          </a:pPr>
          <a:r>
            <a:rPr lang="fa-IR" sz="5300" kern="1200" dirty="0" smtClean="0">
              <a:cs typeface="B Zar" pitchFamily="2" charset="-78"/>
            </a:rPr>
            <a:t>وقتی شیوه‌های پرداخت مسأله‌دار باشد، خرید و فروش هم مسأله‌دار خواهد بود.</a:t>
          </a:r>
          <a:endParaRPr lang="en-US" sz="5300" b="1" kern="1200" dirty="0">
            <a:cs typeface="B Zar" pitchFamily="2" charset="-78"/>
          </a:endParaRPr>
        </a:p>
      </dsp:txBody>
      <dsp:txXfrm>
        <a:off x="0" y="1507807"/>
        <a:ext cx="8229600" cy="3166395"/>
      </dsp:txXfrm>
    </dsp:sp>
    <dsp:sp modelId="{EBF35AF0-82B8-4CB3-9EF7-F3D1A144324C}">
      <dsp:nvSpPr>
        <dsp:cNvPr id="0" name=""/>
        <dsp:cNvSpPr/>
      </dsp:nvSpPr>
      <dsp:spPr>
        <a:xfrm>
          <a:off x="0" y="4674203"/>
          <a:ext cx="8229600" cy="351821"/>
        </a:xfrm>
        <a:prstGeom prst="rect">
          <a:avLst/>
        </a:prstGeom>
        <a:solidFill>
          <a:schemeClr val="dk2">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sp>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DAE2AE-AA6B-4515-8A5C-090F9EB68AE3}">
      <dsp:nvSpPr>
        <dsp:cNvPr id="0" name=""/>
        <dsp:cNvSpPr/>
      </dsp:nvSpPr>
      <dsp:spPr>
        <a:xfrm>
          <a:off x="2637" y="735559"/>
          <a:ext cx="3843142" cy="960785"/>
        </a:xfrm>
        <a:prstGeom prst="roundRect">
          <a:avLst>
            <a:gd name="adj" fmla="val 1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lvl="0" algn="ctr" defTabSz="1689100" rtl="1">
            <a:lnSpc>
              <a:spcPct val="90000"/>
            </a:lnSpc>
            <a:spcBef>
              <a:spcPct val="0"/>
            </a:spcBef>
            <a:spcAft>
              <a:spcPct val="35000"/>
            </a:spcAft>
          </a:pPr>
          <a:r>
            <a:rPr lang="fa-IR" sz="3800" kern="1200" dirty="0" smtClean="0">
              <a:cs typeface="B Titr" pitchFamily="2" charset="-78"/>
            </a:rPr>
            <a:t>انتقال از بانک</a:t>
          </a:r>
          <a:endParaRPr lang="en-US" sz="3800" kern="1200" dirty="0">
            <a:cs typeface="B Titr" pitchFamily="2" charset="-78"/>
          </a:endParaRPr>
        </a:p>
      </dsp:txBody>
      <dsp:txXfrm>
        <a:off x="30777" y="763699"/>
        <a:ext cx="3786862" cy="904505"/>
      </dsp:txXfrm>
    </dsp:sp>
    <dsp:sp modelId="{28BEB935-C960-41D5-AB6B-C279B8647F46}">
      <dsp:nvSpPr>
        <dsp:cNvPr id="0" name=""/>
        <dsp:cNvSpPr/>
      </dsp:nvSpPr>
      <dsp:spPr>
        <a:xfrm rot="5400000">
          <a:off x="1840140" y="1780413"/>
          <a:ext cx="168137" cy="168137"/>
        </a:xfrm>
        <a:prstGeom prst="rightArrow">
          <a:avLst>
            <a:gd name="adj1" fmla="val 66700"/>
            <a:gd name="adj2" fmla="val 50000"/>
          </a:avLst>
        </a:prstGeom>
        <a:solidFill>
          <a:schemeClr val="accent2">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sp>
    <dsp:sp modelId="{32D074E5-DD4B-4CCE-BAAA-2E787020A088}">
      <dsp:nvSpPr>
        <dsp:cNvPr id="0" name=""/>
        <dsp:cNvSpPr/>
      </dsp:nvSpPr>
      <dsp:spPr>
        <a:xfrm>
          <a:off x="2637" y="2032619"/>
          <a:ext cx="3843142" cy="960785"/>
        </a:xfrm>
        <a:prstGeom prst="roundRect">
          <a:avLst>
            <a:gd name="adj" fmla="val 10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fa-IR" sz="3200" kern="1200" dirty="0" smtClean="0">
              <a:cs typeface="B Zar" pitchFamily="2" charset="-78"/>
            </a:rPr>
            <a:t>ریشۀ پول مشخص است.</a:t>
          </a:r>
          <a:endParaRPr lang="en-US" sz="3200" kern="1200" dirty="0">
            <a:cs typeface="B Zar" pitchFamily="2" charset="-78"/>
          </a:endParaRPr>
        </a:p>
      </dsp:txBody>
      <dsp:txXfrm>
        <a:off x="30777" y="2060759"/>
        <a:ext cx="3786862" cy="904505"/>
      </dsp:txXfrm>
    </dsp:sp>
    <dsp:sp modelId="{EE92C9BF-ADBF-4563-B513-5D3EE8504B23}">
      <dsp:nvSpPr>
        <dsp:cNvPr id="0" name=""/>
        <dsp:cNvSpPr/>
      </dsp:nvSpPr>
      <dsp:spPr>
        <a:xfrm rot="5400000">
          <a:off x="1840140" y="3077474"/>
          <a:ext cx="168137" cy="168137"/>
        </a:xfrm>
        <a:prstGeom prst="rightArrow">
          <a:avLst>
            <a:gd name="adj1" fmla="val 66700"/>
            <a:gd name="adj2" fmla="val 50000"/>
          </a:avLst>
        </a:prstGeom>
        <a:solidFill>
          <a:schemeClr val="accent3">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sp>
    <dsp:sp modelId="{D2506935-0A75-44BC-8891-CE858BE78F7A}">
      <dsp:nvSpPr>
        <dsp:cNvPr id="0" name=""/>
        <dsp:cNvSpPr/>
      </dsp:nvSpPr>
      <dsp:spPr>
        <a:xfrm>
          <a:off x="2637" y="3329680"/>
          <a:ext cx="3843142" cy="960785"/>
        </a:xfrm>
        <a:prstGeom prst="roundRect">
          <a:avLst>
            <a:gd name="adj" fmla="val 10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fa-IR" sz="3200" kern="1200" dirty="0" smtClean="0">
              <a:cs typeface="B Zar" pitchFamily="2" charset="-78"/>
            </a:rPr>
            <a:t>تحریم مسأله‌ساز است.</a:t>
          </a:r>
          <a:endParaRPr lang="en-US" sz="3200" kern="1200" dirty="0">
            <a:cs typeface="B Zar" pitchFamily="2" charset="-78"/>
          </a:endParaRPr>
        </a:p>
      </dsp:txBody>
      <dsp:txXfrm>
        <a:off x="30777" y="3357820"/>
        <a:ext cx="3786862" cy="904505"/>
      </dsp:txXfrm>
    </dsp:sp>
    <dsp:sp modelId="{862AE178-AB7D-4ACA-BBF1-96CCA996B7B8}">
      <dsp:nvSpPr>
        <dsp:cNvPr id="0" name=""/>
        <dsp:cNvSpPr/>
      </dsp:nvSpPr>
      <dsp:spPr>
        <a:xfrm>
          <a:off x="4383819" y="735559"/>
          <a:ext cx="3843142" cy="960785"/>
        </a:xfrm>
        <a:prstGeom prst="roundRect">
          <a:avLst>
            <a:gd name="adj" fmla="val 10000"/>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lvl="0" algn="ctr" defTabSz="1689100" rtl="1">
            <a:lnSpc>
              <a:spcPct val="90000"/>
            </a:lnSpc>
            <a:spcBef>
              <a:spcPct val="0"/>
            </a:spcBef>
            <a:spcAft>
              <a:spcPct val="35000"/>
            </a:spcAft>
          </a:pPr>
          <a:r>
            <a:rPr lang="fa-IR" sz="3800" kern="1200" dirty="0" smtClean="0">
              <a:cs typeface="B Titr" pitchFamily="2" charset="-78"/>
            </a:rPr>
            <a:t>انتقال از صراف</a:t>
          </a:r>
          <a:endParaRPr lang="en-US" sz="3800" kern="1200" dirty="0">
            <a:cs typeface="B Titr" pitchFamily="2" charset="-78"/>
          </a:endParaRPr>
        </a:p>
      </dsp:txBody>
      <dsp:txXfrm>
        <a:off x="4411959" y="763699"/>
        <a:ext cx="3786862" cy="904505"/>
      </dsp:txXfrm>
    </dsp:sp>
    <dsp:sp modelId="{FFCA640B-F76A-4047-8DBA-714217A87195}">
      <dsp:nvSpPr>
        <dsp:cNvPr id="0" name=""/>
        <dsp:cNvSpPr/>
      </dsp:nvSpPr>
      <dsp:spPr>
        <a:xfrm rot="5400000">
          <a:off x="6221322" y="1780413"/>
          <a:ext cx="168137" cy="168137"/>
        </a:xfrm>
        <a:prstGeom prst="rightArrow">
          <a:avLst>
            <a:gd name="adj1" fmla="val 66700"/>
            <a:gd name="adj2" fmla="val 50000"/>
          </a:avLst>
        </a:prstGeom>
        <a:solidFill>
          <a:schemeClr val="accent4">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sp>
    <dsp:sp modelId="{15779320-6E5D-4A92-9F37-F98C290AA6F7}">
      <dsp:nvSpPr>
        <dsp:cNvPr id="0" name=""/>
        <dsp:cNvSpPr/>
      </dsp:nvSpPr>
      <dsp:spPr>
        <a:xfrm>
          <a:off x="4383819" y="2032619"/>
          <a:ext cx="3843142" cy="960785"/>
        </a:xfrm>
        <a:prstGeom prst="roundRect">
          <a:avLst>
            <a:gd name="adj" fmla="val 10000"/>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fa-IR" sz="3200" kern="1200" dirty="0" smtClean="0">
              <a:cs typeface="B Zar" pitchFamily="2" charset="-78"/>
            </a:rPr>
            <a:t>ریشۀ پول نامشخص است.</a:t>
          </a:r>
          <a:endParaRPr lang="en-US" sz="3200" kern="1200" dirty="0">
            <a:cs typeface="B Zar" pitchFamily="2" charset="-78"/>
          </a:endParaRPr>
        </a:p>
      </dsp:txBody>
      <dsp:txXfrm>
        <a:off x="4411959" y="2060759"/>
        <a:ext cx="3786862" cy="904505"/>
      </dsp:txXfrm>
    </dsp:sp>
    <dsp:sp modelId="{FDB13B2C-39A6-4904-A383-5AF5032A52FF}">
      <dsp:nvSpPr>
        <dsp:cNvPr id="0" name=""/>
        <dsp:cNvSpPr/>
      </dsp:nvSpPr>
      <dsp:spPr>
        <a:xfrm rot="5400000">
          <a:off x="6221322" y="3077474"/>
          <a:ext cx="168137" cy="168137"/>
        </a:xfrm>
        <a:prstGeom prst="rightArrow">
          <a:avLst>
            <a:gd name="adj1" fmla="val 66700"/>
            <a:gd name="adj2" fmla="val 50000"/>
          </a:avLst>
        </a:prstGeom>
        <a:solidFill>
          <a:schemeClr val="accent5">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sp>
    <dsp:sp modelId="{E97234BC-0AA4-42BD-89E8-CABCF213A854}">
      <dsp:nvSpPr>
        <dsp:cNvPr id="0" name=""/>
        <dsp:cNvSpPr/>
      </dsp:nvSpPr>
      <dsp:spPr>
        <a:xfrm>
          <a:off x="4383819" y="3329680"/>
          <a:ext cx="3843142" cy="960785"/>
        </a:xfrm>
        <a:prstGeom prst="roundRect">
          <a:avLst>
            <a:gd name="adj" fmla="val 10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fa-IR" sz="3200" kern="1200" dirty="0" smtClean="0">
              <a:cs typeface="B Zar" pitchFamily="2" charset="-78"/>
            </a:rPr>
            <a:t>قانون پولشویی مسأله‌ساز است.</a:t>
          </a:r>
          <a:endParaRPr lang="en-US" sz="3200" kern="1200" dirty="0">
            <a:cs typeface="B Zar" pitchFamily="2" charset="-78"/>
          </a:endParaRPr>
        </a:p>
      </dsp:txBody>
      <dsp:txXfrm>
        <a:off x="4411959" y="3357820"/>
        <a:ext cx="3786862" cy="904505"/>
      </dsp:txXfrm>
    </dsp:sp>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2ED74C-2563-4041-A8A5-A3B101115BFA}">
      <dsp:nvSpPr>
        <dsp:cNvPr id="0" name=""/>
        <dsp:cNvSpPr/>
      </dsp:nvSpPr>
      <dsp:spPr>
        <a:xfrm>
          <a:off x="0" y="3783355"/>
          <a:ext cx="8229600" cy="1241781"/>
        </a:xfrm>
        <a:prstGeom prst="rect">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35128" tIns="135128" rIns="135128" bIns="135128" numCol="1" spcCol="1270" anchor="ctr" anchorCtr="0">
          <a:noAutofit/>
        </a:bodyPr>
        <a:lstStyle/>
        <a:p>
          <a:pPr lvl="0" algn="ctr" defTabSz="844550" rtl="1">
            <a:lnSpc>
              <a:spcPct val="90000"/>
            </a:lnSpc>
            <a:spcBef>
              <a:spcPct val="0"/>
            </a:spcBef>
            <a:spcAft>
              <a:spcPct val="35000"/>
            </a:spcAft>
          </a:pPr>
          <a:r>
            <a:rPr lang="fa-IR" sz="1900" kern="1200" dirty="0" smtClean="0">
              <a:cs typeface="B Titr" pitchFamily="2" charset="-78"/>
            </a:rPr>
            <a:t>نوع سه</a:t>
          </a:r>
          <a:endParaRPr lang="en-US" sz="1900" kern="1200" dirty="0">
            <a:cs typeface="B Titr" pitchFamily="2" charset="-78"/>
          </a:endParaRPr>
        </a:p>
      </dsp:txBody>
      <dsp:txXfrm>
        <a:off x="0" y="3783355"/>
        <a:ext cx="8229600" cy="670562"/>
      </dsp:txXfrm>
    </dsp:sp>
    <dsp:sp modelId="{FCB03830-588D-4915-B3E8-51CCA259FD4E}">
      <dsp:nvSpPr>
        <dsp:cNvPr id="0" name=""/>
        <dsp:cNvSpPr/>
      </dsp:nvSpPr>
      <dsp:spPr>
        <a:xfrm>
          <a:off x="2160" y="4429081"/>
          <a:ext cx="4110479" cy="571219"/>
        </a:xfrm>
        <a:prstGeom prst="rect">
          <a:avLst/>
        </a:prstGeom>
        <a:solidFill>
          <a:schemeClr val="accent2">
            <a:tint val="40000"/>
            <a:alpha val="90000"/>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177800" tIns="31750" rIns="177800" bIns="31750" numCol="1" spcCol="1270" anchor="ctr" anchorCtr="0">
          <a:noAutofit/>
        </a:bodyPr>
        <a:lstStyle/>
        <a:p>
          <a:pPr lvl="0" algn="ctr" defTabSz="1111250" rtl="1">
            <a:lnSpc>
              <a:spcPct val="90000"/>
            </a:lnSpc>
            <a:spcBef>
              <a:spcPct val="0"/>
            </a:spcBef>
            <a:spcAft>
              <a:spcPct val="35000"/>
            </a:spcAft>
          </a:pPr>
          <a:r>
            <a:rPr lang="fa-IR" sz="2500" kern="1200" dirty="0" smtClean="0">
              <a:cs typeface="B Zar" pitchFamily="2" charset="-78"/>
            </a:rPr>
            <a:t>حوالۀ ارز از طرف خود</a:t>
          </a:r>
          <a:endParaRPr lang="en-US" sz="2500" kern="1200" dirty="0">
            <a:cs typeface="B Zar" pitchFamily="2" charset="-78"/>
          </a:endParaRPr>
        </a:p>
      </dsp:txBody>
      <dsp:txXfrm>
        <a:off x="2160" y="4429081"/>
        <a:ext cx="4110479" cy="571219"/>
      </dsp:txXfrm>
    </dsp:sp>
    <dsp:sp modelId="{BDA47460-14EC-413B-A2C9-88A9AE75E737}">
      <dsp:nvSpPr>
        <dsp:cNvPr id="0" name=""/>
        <dsp:cNvSpPr/>
      </dsp:nvSpPr>
      <dsp:spPr>
        <a:xfrm>
          <a:off x="4112639" y="4429081"/>
          <a:ext cx="4114799" cy="571219"/>
        </a:xfrm>
        <a:prstGeom prst="rect">
          <a:avLst/>
        </a:prstGeom>
        <a:solidFill>
          <a:schemeClr val="accent3">
            <a:tint val="40000"/>
            <a:alpha val="90000"/>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177800" tIns="31750" rIns="177800" bIns="31750" numCol="1" spcCol="1270" anchor="ctr" anchorCtr="0">
          <a:noAutofit/>
        </a:bodyPr>
        <a:lstStyle/>
        <a:p>
          <a:pPr lvl="0" algn="ctr" defTabSz="1111250" rtl="1">
            <a:lnSpc>
              <a:spcPct val="90000"/>
            </a:lnSpc>
            <a:spcBef>
              <a:spcPct val="0"/>
            </a:spcBef>
            <a:spcAft>
              <a:spcPct val="35000"/>
            </a:spcAft>
          </a:pPr>
          <a:r>
            <a:rPr lang="fa-IR" sz="2500" kern="1200" dirty="0" smtClean="0">
              <a:cs typeface="B Zar" pitchFamily="2" charset="-78"/>
            </a:rPr>
            <a:t>تبدیل ارز</a:t>
          </a:r>
          <a:endParaRPr lang="en-US" sz="2500" kern="1200" dirty="0">
            <a:cs typeface="B Zar" pitchFamily="2" charset="-78"/>
          </a:endParaRPr>
        </a:p>
      </dsp:txBody>
      <dsp:txXfrm>
        <a:off x="4112639" y="4429081"/>
        <a:ext cx="4114799" cy="571219"/>
      </dsp:txXfrm>
    </dsp:sp>
    <dsp:sp modelId="{3A786BA3-60D8-43F9-AB48-DD7844322FC1}">
      <dsp:nvSpPr>
        <dsp:cNvPr id="0" name=""/>
        <dsp:cNvSpPr/>
      </dsp:nvSpPr>
      <dsp:spPr>
        <a:xfrm rot="10800000">
          <a:off x="0" y="1892121"/>
          <a:ext cx="8229600" cy="1909860"/>
        </a:xfrm>
        <a:prstGeom prst="upArrowCallout">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35128" tIns="135128" rIns="135128" bIns="135128" numCol="1" spcCol="1270" anchor="ctr" anchorCtr="0">
          <a:noAutofit/>
        </a:bodyPr>
        <a:lstStyle/>
        <a:p>
          <a:pPr lvl="0" algn="ctr" defTabSz="844550" rtl="1">
            <a:lnSpc>
              <a:spcPct val="90000"/>
            </a:lnSpc>
            <a:spcBef>
              <a:spcPct val="0"/>
            </a:spcBef>
            <a:spcAft>
              <a:spcPct val="35000"/>
            </a:spcAft>
          </a:pPr>
          <a:r>
            <a:rPr lang="fa-IR" sz="1900" kern="1200" dirty="0" smtClean="0">
              <a:cs typeface="B Titr" pitchFamily="2" charset="-78"/>
            </a:rPr>
            <a:t>نوع دو</a:t>
          </a:r>
          <a:endParaRPr lang="en-US" sz="1900" kern="1200" dirty="0">
            <a:cs typeface="B Titr" pitchFamily="2" charset="-78"/>
          </a:endParaRPr>
        </a:p>
      </dsp:txBody>
      <dsp:txXfrm rot="-10800000">
        <a:off x="0" y="1892121"/>
        <a:ext cx="8229600" cy="670360"/>
      </dsp:txXfrm>
    </dsp:sp>
    <dsp:sp modelId="{4B219B6F-AA9B-4C44-90FD-684EC6B63548}">
      <dsp:nvSpPr>
        <dsp:cNvPr id="0" name=""/>
        <dsp:cNvSpPr/>
      </dsp:nvSpPr>
      <dsp:spPr>
        <a:xfrm>
          <a:off x="2160" y="2562482"/>
          <a:ext cx="4110479" cy="571048"/>
        </a:xfrm>
        <a:prstGeom prst="rect">
          <a:avLst/>
        </a:prstGeom>
        <a:solidFill>
          <a:schemeClr val="accent4">
            <a:tint val="40000"/>
            <a:alpha val="90000"/>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177800" tIns="31750" rIns="177800" bIns="31750" numCol="1" spcCol="1270" anchor="ctr" anchorCtr="0">
          <a:noAutofit/>
        </a:bodyPr>
        <a:lstStyle/>
        <a:p>
          <a:pPr lvl="0" algn="ctr" defTabSz="1111250" rtl="1">
            <a:lnSpc>
              <a:spcPct val="90000"/>
            </a:lnSpc>
            <a:spcBef>
              <a:spcPct val="0"/>
            </a:spcBef>
            <a:spcAft>
              <a:spcPct val="35000"/>
            </a:spcAft>
          </a:pPr>
          <a:r>
            <a:rPr lang="fa-IR" sz="2500" kern="1200" dirty="0" smtClean="0">
              <a:cs typeface="B Zar" pitchFamily="2" charset="-78"/>
            </a:rPr>
            <a:t>حوالۀ ارز از طرف بانک</a:t>
          </a:r>
          <a:endParaRPr lang="en-US" sz="2500" kern="1200" dirty="0">
            <a:cs typeface="B Zar" pitchFamily="2" charset="-78"/>
          </a:endParaRPr>
        </a:p>
      </dsp:txBody>
      <dsp:txXfrm>
        <a:off x="2160" y="2562482"/>
        <a:ext cx="4110479" cy="571048"/>
      </dsp:txXfrm>
    </dsp:sp>
    <dsp:sp modelId="{448D36D6-6951-4B9A-9977-AC4C9ED1485D}">
      <dsp:nvSpPr>
        <dsp:cNvPr id="0" name=""/>
        <dsp:cNvSpPr/>
      </dsp:nvSpPr>
      <dsp:spPr>
        <a:xfrm>
          <a:off x="4112639" y="2562482"/>
          <a:ext cx="4114799" cy="571048"/>
        </a:xfrm>
        <a:prstGeom prst="rect">
          <a:avLst/>
        </a:prstGeom>
        <a:solidFill>
          <a:schemeClr val="accent5">
            <a:tint val="40000"/>
            <a:alpha val="90000"/>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177800" tIns="31750" rIns="177800" bIns="31750" numCol="1" spcCol="1270" anchor="ctr" anchorCtr="0">
          <a:noAutofit/>
        </a:bodyPr>
        <a:lstStyle/>
        <a:p>
          <a:pPr lvl="0" algn="ctr" defTabSz="1111250" rtl="1">
            <a:lnSpc>
              <a:spcPct val="90000"/>
            </a:lnSpc>
            <a:spcBef>
              <a:spcPct val="0"/>
            </a:spcBef>
            <a:spcAft>
              <a:spcPct val="35000"/>
            </a:spcAft>
          </a:pPr>
          <a:r>
            <a:rPr lang="fa-IR" sz="2500" kern="1200" dirty="0" smtClean="0">
              <a:cs typeface="B Zar" pitchFamily="2" charset="-78"/>
            </a:rPr>
            <a:t>تبدیل ارز</a:t>
          </a:r>
          <a:endParaRPr lang="en-US" sz="2500" kern="1200" dirty="0">
            <a:cs typeface="B Zar" pitchFamily="2" charset="-78"/>
          </a:endParaRPr>
        </a:p>
      </dsp:txBody>
      <dsp:txXfrm>
        <a:off x="4112639" y="2562482"/>
        <a:ext cx="4114799" cy="571048"/>
      </dsp:txXfrm>
    </dsp:sp>
    <dsp:sp modelId="{26EFB7E8-61B5-4B40-97E8-6FED9E7363A0}">
      <dsp:nvSpPr>
        <dsp:cNvPr id="0" name=""/>
        <dsp:cNvSpPr/>
      </dsp:nvSpPr>
      <dsp:spPr>
        <a:xfrm rot="10800000">
          <a:off x="0" y="888"/>
          <a:ext cx="8229600" cy="1909860"/>
        </a:xfrm>
        <a:prstGeom prst="upArrowCallout">
          <a:avLst/>
        </a:prstGeom>
        <a:solidFill>
          <a:schemeClr val="accent4">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35128" tIns="135128" rIns="135128" bIns="135128" numCol="1" spcCol="1270" anchor="ctr" anchorCtr="0">
          <a:noAutofit/>
        </a:bodyPr>
        <a:lstStyle/>
        <a:p>
          <a:pPr lvl="0" algn="ctr" defTabSz="844550" rtl="1">
            <a:lnSpc>
              <a:spcPct val="90000"/>
            </a:lnSpc>
            <a:spcBef>
              <a:spcPct val="0"/>
            </a:spcBef>
            <a:spcAft>
              <a:spcPct val="35000"/>
            </a:spcAft>
          </a:pPr>
          <a:r>
            <a:rPr lang="fa-IR" sz="1900" kern="1200" dirty="0" smtClean="0">
              <a:cs typeface="B Titr" pitchFamily="2" charset="-78"/>
            </a:rPr>
            <a:t>نوع یک</a:t>
          </a:r>
          <a:endParaRPr lang="en-US" sz="1900" kern="1200" dirty="0">
            <a:cs typeface="B Titr" pitchFamily="2" charset="-78"/>
          </a:endParaRPr>
        </a:p>
      </dsp:txBody>
      <dsp:txXfrm rot="-10800000">
        <a:off x="0" y="888"/>
        <a:ext cx="8229600" cy="670360"/>
      </dsp:txXfrm>
    </dsp:sp>
    <dsp:sp modelId="{31F9B8E6-5247-4B80-9005-5484F579DF19}">
      <dsp:nvSpPr>
        <dsp:cNvPr id="0" name=""/>
        <dsp:cNvSpPr/>
      </dsp:nvSpPr>
      <dsp:spPr>
        <a:xfrm>
          <a:off x="0" y="671249"/>
          <a:ext cx="8229600" cy="571048"/>
        </a:xfrm>
        <a:prstGeom prst="rect">
          <a:avLst/>
        </a:prstGeom>
        <a:solidFill>
          <a:schemeClr val="accent6">
            <a:tint val="40000"/>
            <a:alpha val="90000"/>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177800" tIns="31750" rIns="177800" bIns="31750" numCol="1" spcCol="1270" anchor="ctr" anchorCtr="0">
          <a:noAutofit/>
        </a:bodyPr>
        <a:lstStyle/>
        <a:p>
          <a:pPr lvl="0" algn="ctr" defTabSz="1111250" rtl="1">
            <a:lnSpc>
              <a:spcPct val="90000"/>
            </a:lnSpc>
            <a:spcBef>
              <a:spcPct val="0"/>
            </a:spcBef>
            <a:spcAft>
              <a:spcPct val="35000"/>
            </a:spcAft>
          </a:pPr>
          <a:r>
            <a:rPr lang="fa-IR" sz="2500" kern="1200" dirty="0" smtClean="0">
              <a:cs typeface="B Zar" pitchFamily="2" charset="-78"/>
            </a:rPr>
            <a:t>تبدیل ارز</a:t>
          </a:r>
          <a:endParaRPr lang="en-US" sz="2500" kern="1200" dirty="0">
            <a:cs typeface="B Zar" pitchFamily="2" charset="-78"/>
          </a:endParaRPr>
        </a:p>
      </dsp:txBody>
      <dsp:txXfrm>
        <a:off x="0" y="671249"/>
        <a:ext cx="8229600" cy="571048"/>
      </dsp:txXfrm>
    </dsp:sp>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4EB1DD-080D-4E72-A80E-2A06F58C6B78}">
      <dsp:nvSpPr>
        <dsp:cNvPr id="0" name=""/>
        <dsp:cNvSpPr/>
      </dsp:nvSpPr>
      <dsp:spPr>
        <a:xfrm>
          <a:off x="1004" y="456114"/>
          <a:ext cx="3656707" cy="182835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3825" tIns="82550" rIns="123825" bIns="82550" numCol="1" spcCol="1270" anchor="ctr" anchorCtr="0">
          <a:noAutofit/>
        </a:bodyPr>
        <a:lstStyle/>
        <a:p>
          <a:pPr lvl="0" algn="ctr" defTabSz="2889250" rtl="1">
            <a:lnSpc>
              <a:spcPct val="90000"/>
            </a:lnSpc>
            <a:spcBef>
              <a:spcPct val="0"/>
            </a:spcBef>
            <a:spcAft>
              <a:spcPct val="35000"/>
            </a:spcAft>
          </a:pPr>
          <a:r>
            <a:rPr lang="fa-IR" sz="6500" kern="1200" dirty="0" smtClean="0">
              <a:cs typeface="B Titr" pitchFamily="2" charset="-78"/>
            </a:rPr>
            <a:t>مدیریت</a:t>
          </a:r>
          <a:endParaRPr lang="en-US" sz="6500" kern="1200" dirty="0" smtClean="0">
            <a:cs typeface="B Titr" pitchFamily="2" charset="-78"/>
          </a:endParaRPr>
        </a:p>
      </dsp:txBody>
      <dsp:txXfrm>
        <a:off x="54555" y="509665"/>
        <a:ext cx="3549605" cy="1721251"/>
      </dsp:txXfrm>
    </dsp:sp>
    <dsp:sp modelId="{FF6D64CE-D501-4F9C-80BC-61911B5E48A2}">
      <dsp:nvSpPr>
        <dsp:cNvPr id="0" name=""/>
        <dsp:cNvSpPr/>
      </dsp:nvSpPr>
      <dsp:spPr>
        <a:xfrm>
          <a:off x="366675"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4B45C9-62E9-412A-B86A-A6DB53145A83}">
      <dsp:nvSpPr>
        <dsp:cNvPr id="0" name=""/>
        <dsp:cNvSpPr/>
      </dsp:nvSpPr>
      <dsp:spPr>
        <a:xfrm>
          <a:off x="732345" y="2741556"/>
          <a:ext cx="2925365" cy="1828353"/>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2390" tIns="48260" rIns="72390" bIns="48260" numCol="1" spcCol="1270" anchor="ctr" anchorCtr="0">
          <a:noAutofit/>
        </a:bodyPr>
        <a:lstStyle/>
        <a:p>
          <a:pPr lvl="0" algn="ctr" defTabSz="1689100" rtl="1">
            <a:lnSpc>
              <a:spcPct val="90000"/>
            </a:lnSpc>
            <a:spcBef>
              <a:spcPct val="0"/>
            </a:spcBef>
            <a:spcAft>
              <a:spcPct val="35000"/>
            </a:spcAft>
          </a:pPr>
          <a:r>
            <a:rPr lang="fa-IR" sz="3800" kern="1200" dirty="0" smtClean="0">
              <a:cs typeface="B Zar" pitchFamily="2" charset="-78"/>
            </a:rPr>
            <a:t>حفظ کسب‌وکار و تلاش برای توسعه</a:t>
          </a:r>
          <a:endParaRPr lang="en-US" sz="3800" kern="1200" dirty="0">
            <a:cs typeface="B Zar" pitchFamily="2" charset="-78"/>
          </a:endParaRPr>
        </a:p>
      </dsp:txBody>
      <dsp:txXfrm>
        <a:off x="785896" y="2795107"/>
        <a:ext cx="2818263" cy="1721251"/>
      </dsp:txXfrm>
    </dsp:sp>
    <dsp:sp modelId="{28B7C634-1BF9-4618-997D-258CD53D8AB6}">
      <dsp:nvSpPr>
        <dsp:cNvPr id="0" name=""/>
        <dsp:cNvSpPr/>
      </dsp:nvSpPr>
      <dsp:spPr>
        <a:xfrm>
          <a:off x="4571888" y="456114"/>
          <a:ext cx="3656707" cy="182835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3825" tIns="82550" rIns="123825" bIns="82550" numCol="1" spcCol="1270" anchor="ctr" anchorCtr="0">
          <a:noAutofit/>
        </a:bodyPr>
        <a:lstStyle/>
        <a:p>
          <a:pPr lvl="0" algn="ctr" defTabSz="2889250" rtl="1">
            <a:lnSpc>
              <a:spcPct val="90000"/>
            </a:lnSpc>
            <a:spcBef>
              <a:spcPct val="0"/>
            </a:spcBef>
            <a:spcAft>
              <a:spcPct val="35000"/>
            </a:spcAft>
          </a:pPr>
          <a:r>
            <a:rPr lang="fa-IR" sz="6500" kern="1200" dirty="0" smtClean="0">
              <a:cs typeface="B Titr" pitchFamily="2" charset="-78"/>
            </a:rPr>
            <a:t>تسلیم</a:t>
          </a:r>
          <a:endParaRPr lang="en-US" sz="6500" kern="1200" dirty="0">
            <a:cs typeface="B Titr" pitchFamily="2" charset="-78"/>
          </a:endParaRPr>
        </a:p>
      </dsp:txBody>
      <dsp:txXfrm>
        <a:off x="4625439" y="509665"/>
        <a:ext cx="3549605" cy="1721251"/>
      </dsp:txXfrm>
    </dsp:sp>
    <dsp:sp modelId="{465F2273-DA17-4665-B8B0-0684ACA7CF99}">
      <dsp:nvSpPr>
        <dsp:cNvPr id="0" name=""/>
        <dsp:cNvSpPr/>
      </dsp:nvSpPr>
      <dsp:spPr>
        <a:xfrm>
          <a:off x="4937559"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268508-68C9-42E5-A804-B84EEF275AA3}">
      <dsp:nvSpPr>
        <dsp:cNvPr id="0" name=""/>
        <dsp:cNvSpPr/>
      </dsp:nvSpPr>
      <dsp:spPr>
        <a:xfrm>
          <a:off x="5303229" y="2741556"/>
          <a:ext cx="2925365" cy="1828353"/>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2390" tIns="48260" rIns="72390" bIns="48260" numCol="1" spcCol="1270" anchor="ctr" anchorCtr="0">
          <a:noAutofit/>
        </a:bodyPr>
        <a:lstStyle/>
        <a:p>
          <a:pPr lvl="0" algn="ctr" defTabSz="1689100" rtl="1">
            <a:lnSpc>
              <a:spcPct val="90000"/>
            </a:lnSpc>
            <a:spcBef>
              <a:spcPct val="0"/>
            </a:spcBef>
            <a:spcAft>
              <a:spcPct val="35000"/>
            </a:spcAft>
          </a:pPr>
          <a:r>
            <a:rPr lang="fa-IR" sz="3800" kern="1200" dirty="0" smtClean="0">
              <a:cs typeface="B Zar" pitchFamily="2" charset="-78"/>
            </a:rPr>
            <a:t>تعطیلی کسب‌وکار</a:t>
          </a:r>
          <a:endParaRPr lang="en-US" sz="3800" kern="1200" dirty="0">
            <a:cs typeface="B Zar" pitchFamily="2" charset="-78"/>
          </a:endParaRPr>
        </a:p>
      </dsp:txBody>
      <dsp:txXfrm>
        <a:off x="5356780" y="2795107"/>
        <a:ext cx="2818263" cy="1721251"/>
      </dsp:txXfrm>
    </dsp:sp>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448B66-876A-4D05-8EE6-E06C8EC52829}">
      <dsp:nvSpPr>
        <dsp:cNvPr id="0" name=""/>
        <dsp:cNvSpPr/>
      </dsp:nvSpPr>
      <dsp:spPr>
        <a:xfrm>
          <a:off x="0" y="0"/>
          <a:ext cx="8229600" cy="502602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01930" tIns="201930" rIns="201930" bIns="201930" numCol="1" spcCol="1270" anchor="ctr" anchorCtr="0">
          <a:noAutofit/>
        </a:bodyPr>
        <a:lstStyle/>
        <a:p>
          <a:pPr lvl="0" algn="ctr" defTabSz="2355850" rtl="1">
            <a:lnSpc>
              <a:spcPct val="90000"/>
            </a:lnSpc>
            <a:spcBef>
              <a:spcPct val="0"/>
            </a:spcBef>
            <a:spcAft>
              <a:spcPct val="35000"/>
            </a:spcAft>
          </a:pPr>
          <a:r>
            <a:rPr lang="fa-IR" sz="5300" kern="1200" dirty="0" smtClean="0">
              <a:cs typeface="B Titr" pitchFamily="2" charset="-78"/>
            </a:rPr>
            <a:t>استراتژی مدیریت تحریم</a:t>
          </a:r>
          <a:endParaRPr lang="en-US" sz="5300" kern="1200" dirty="0">
            <a:cs typeface="B Titr" pitchFamily="2" charset="-78"/>
          </a:endParaRPr>
        </a:p>
      </dsp:txBody>
      <dsp:txXfrm>
        <a:off x="0" y="0"/>
        <a:ext cx="8229600" cy="1507807"/>
      </dsp:txXfrm>
    </dsp:sp>
    <dsp:sp modelId="{CFFF798D-8F76-480C-8D0F-1EB5D3923DB2}">
      <dsp:nvSpPr>
        <dsp:cNvPr id="0" name=""/>
        <dsp:cNvSpPr/>
      </dsp:nvSpPr>
      <dsp:spPr>
        <a:xfrm>
          <a:off x="822960" y="1507807"/>
          <a:ext cx="6583680" cy="32669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95250" rIns="127000" bIns="95250" numCol="1" spcCol="1270" anchor="ctr" anchorCtr="0">
          <a:noAutofit/>
        </a:bodyPr>
        <a:lstStyle/>
        <a:p>
          <a:pPr lvl="0" algn="justLow" defTabSz="2222500" rtl="1">
            <a:lnSpc>
              <a:spcPct val="90000"/>
            </a:lnSpc>
            <a:spcBef>
              <a:spcPct val="0"/>
            </a:spcBef>
            <a:spcAft>
              <a:spcPct val="35000"/>
            </a:spcAft>
          </a:pPr>
          <a:r>
            <a:rPr lang="fa-IR" sz="5000" kern="1200" dirty="0" smtClean="0">
              <a:cs typeface="B Zar" pitchFamily="2" charset="-78"/>
            </a:rPr>
            <a:t>تحریم واقعیت بیرونی است، وجود دارد، خارج از کنترل ما، هرچند ناعادلانه و غیرمنصفانه</a:t>
          </a:r>
          <a:endParaRPr lang="en-US" sz="5000" kern="1200" dirty="0">
            <a:cs typeface="B Zar" pitchFamily="2" charset="-78"/>
          </a:endParaRPr>
        </a:p>
      </dsp:txBody>
      <dsp:txXfrm>
        <a:off x="918645" y="1603492"/>
        <a:ext cx="6392310" cy="3075546"/>
      </dsp:txXfrm>
    </dsp:sp>
  </dsp:spTree>
</dsp:drawing>
</file>

<file path=ppt/diagrams/drawing4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3B6167-2025-403F-8881-93EDE356576C}">
      <dsp:nvSpPr>
        <dsp:cNvPr id="0" name=""/>
        <dsp:cNvSpPr/>
      </dsp:nvSpPr>
      <dsp:spPr>
        <a:xfrm>
          <a:off x="0" y="0"/>
          <a:ext cx="8229600" cy="5026025"/>
        </a:xfrm>
        <a:prstGeom prst="roundRect">
          <a:avLst>
            <a:gd name="adj" fmla="val 10000"/>
          </a:avLst>
        </a:prstGeom>
        <a:solidFill>
          <a:schemeClr val="accent2">
            <a:tint val="40000"/>
            <a:hueOff val="0"/>
            <a:satOff val="0"/>
            <a:lumOff val="0"/>
            <a:alphaOff val="0"/>
          </a:schemeClr>
        </a:solidFill>
        <a:ln>
          <a:noFill/>
        </a:ln>
        <a:effectLst/>
        <a:sp3d z="-152400" prstMaterial="plastic">
          <a:bevelT w="25400" h="25400"/>
          <a:bevelB w="25400" h="25400"/>
        </a:sp3d>
      </dsp:spPr>
      <dsp:style>
        <a:lnRef idx="0">
          <a:scrgbClr r="0" g="0" b="0"/>
        </a:lnRef>
        <a:fillRef idx="1">
          <a:scrgbClr r="0" g="0" b="0"/>
        </a:fillRef>
        <a:effectRef idx="0">
          <a:scrgbClr r="0" g="0" b="0"/>
        </a:effectRef>
        <a:fontRef idx="minor"/>
      </dsp:style>
      <dsp:txBody>
        <a:bodyPr spcFirstLastPara="0" vert="horz" wrap="square" lIns="201930" tIns="201930" rIns="201930" bIns="201930" numCol="1" spcCol="1270" anchor="ctr" anchorCtr="0">
          <a:noAutofit/>
        </a:bodyPr>
        <a:lstStyle/>
        <a:p>
          <a:pPr lvl="0" algn="ctr" defTabSz="2355850" rtl="1">
            <a:lnSpc>
              <a:spcPct val="90000"/>
            </a:lnSpc>
            <a:spcBef>
              <a:spcPct val="0"/>
            </a:spcBef>
            <a:spcAft>
              <a:spcPct val="35000"/>
            </a:spcAft>
          </a:pPr>
          <a:r>
            <a:rPr lang="fa-IR" sz="5300" kern="1200" dirty="0" smtClean="0">
              <a:cs typeface="B Titr" pitchFamily="2" charset="-78"/>
            </a:rPr>
            <a:t>نکات اساسی</a:t>
          </a:r>
          <a:endParaRPr lang="en-US" sz="5300" kern="1200" dirty="0">
            <a:cs typeface="B Titr" pitchFamily="2" charset="-78"/>
          </a:endParaRPr>
        </a:p>
      </dsp:txBody>
      <dsp:txXfrm>
        <a:off x="0" y="0"/>
        <a:ext cx="8229600" cy="1507807"/>
      </dsp:txXfrm>
    </dsp:sp>
    <dsp:sp modelId="{B081D0F1-2BEE-479E-8D54-21C694D1E905}">
      <dsp:nvSpPr>
        <dsp:cNvPr id="0" name=""/>
        <dsp:cNvSpPr/>
      </dsp:nvSpPr>
      <dsp:spPr>
        <a:xfrm>
          <a:off x="822960" y="1509279"/>
          <a:ext cx="6583680" cy="1515415"/>
        </a:xfrm>
        <a:prstGeom prst="roundRect">
          <a:avLst>
            <a:gd name="adj" fmla="val 1000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83820" tIns="62865" rIns="83820" bIns="62865"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روش‌های پیشنهادی برای مدیریت شرایط تحریم طبعاً روش‌های قانونی است.</a:t>
          </a:r>
          <a:endParaRPr lang="en-US" sz="3300" kern="1200" dirty="0">
            <a:cs typeface="B Zar" pitchFamily="2" charset="-78"/>
          </a:endParaRPr>
        </a:p>
      </dsp:txBody>
      <dsp:txXfrm>
        <a:off x="867345" y="1553664"/>
        <a:ext cx="6494910" cy="1426645"/>
      </dsp:txXfrm>
    </dsp:sp>
    <dsp:sp modelId="{16D97728-D92F-4B04-ABCA-87A7B2C19C34}">
      <dsp:nvSpPr>
        <dsp:cNvPr id="0" name=""/>
        <dsp:cNvSpPr/>
      </dsp:nvSpPr>
      <dsp:spPr>
        <a:xfrm>
          <a:off x="822960" y="3257836"/>
          <a:ext cx="6583680" cy="1515415"/>
        </a:xfrm>
        <a:prstGeom prst="roundRect">
          <a:avLst>
            <a:gd name="adj" fmla="val 10000"/>
          </a:avLst>
        </a:prstGeom>
        <a:solidFill>
          <a:schemeClr val="accent2">
            <a:hueOff val="-20163186"/>
            <a:satOff val="8769"/>
            <a:lumOff val="255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83820" tIns="62865" rIns="83820" bIns="62865"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تحریم‌ها را دور نمی‌شود زد؛ می‌توان با دقت مدیریت کرد.</a:t>
          </a:r>
          <a:endParaRPr lang="en-US" sz="3300" kern="1200" dirty="0">
            <a:cs typeface="B Zar" pitchFamily="2" charset="-78"/>
          </a:endParaRPr>
        </a:p>
      </dsp:txBody>
      <dsp:txXfrm>
        <a:off x="867345" y="3302221"/>
        <a:ext cx="6494910" cy="1426645"/>
      </dsp:txXfrm>
    </dsp:sp>
  </dsp:spTree>
</dsp:drawing>
</file>

<file path=ppt/diagrams/drawing4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D5FC56-FD01-408C-B0A6-2A2E7039D912}">
      <dsp:nvSpPr>
        <dsp:cNvPr id="0" name=""/>
        <dsp:cNvSpPr/>
      </dsp:nvSpPr>
      <dsp:spPr>
        <a:xfrm>
          <a:off x="0" y="715217"/>
          <a:ext cx="8229600" cy="427455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958088" rIns="638708" bIns="327152" numCol="1" spcCol="1270" anchor="t" anchorCtr="0">
          <a:noAutofit/>
        </a:bodyPr>
        <a:lstStyle/>
        <a:p>
          <a:pPr marL="285750" lvl="1" indent="-285750" algn="r" defTabSz="2044700" rtl="1">
            <a:lnSpc>
              <a:spcPct val="90000"/>
            </a:lnSpc>
            <a:spcBef>
              <a:spcPct val="0"/>
            </a:spcBef>
            <a:spcAft>
              <a:spcPct val="15000"/>
            </a:spcAft>
            <a:buChar char="••"/>
          </a:pPr>
          <a:r>
            <a:rPr lang="fa-IR" sz="4600" kern="1200" dirty="0" smtClean="0">
              <a:cs typeface="B Zar" pitchFamily="2" charset="-78"/>
            </a:rPr>
            <a:t>شناسایی نواحی خارج از تحریم</a:t>
          </a:r>
          <a:endParaRPr lang="en-US" sz="4600" kern="1200" dirty="0">
            <a:cs typeface="B Zar" pitchFamily="2" charset="-78"/>
          </a:endParaRPr>
        </a:p>
        <a:p>
          <a:pPr marL="285750" lvl="1" indent="-285750" algn="r" defTabSz="2044700" rtl="1">
            <a:lnSpc>
              <a:spcPct val="90000"/>
            </a:lnSpc>
            <a:spcBef>
              <a:spcPct val="0"/>
            </a:spcBef>
            <a:spcAft>
              <a:spcPct val="15000"/>
            </a:spcAft>
            <a:buChar char="••"/>
          </a:pPr>
          <a:r>
            <a:rPr lang="fa-IR" sz="4600" kern="1200" dirty="0" smtClean="0">
              <a:cs typeface="B Zar" pitchFamily="2" charset="-78"/>
            </a:rPr>
            <a:t>مذاکره با طرف‌های خارجی</a:t>
          </a:r>
          <a:endParaRPr lang="en-US" sz="4600" kern="1200" dirty="0">
            <a:cs typeface="B Zar" pitchFamily="2" charset="-78"/>
          </a:endParaRPr>
        </a:p>
        <a:p>
          <a:pPr marL="285750" lvl="1" indent="-285750" algn="r" defTabSz="2044700" rtl="1">
            <a:lnSpc>
              <a:spcPct val="90000"/>
            </a:lnSpc>
            <a:spcBef>
              <a:spcPct val="0"/>
            </a:spcBef>
            <a:spcAft>
              <a:spcPct val="15000"/>
            </a:spcAft>
            <a:buChar char="••"/>
          </a:pPr>
          <a:r>
            <a:rPr lang="fa-IR" sz="4600" kern="1200" dirty="0" smtClean="0">
              <a:cs typeface="B Zar" pitchFamily="2" charset="-78"/>
            </a:rPr>
            <a:t>طراحی سازوکار همکاری</a:t>
          </a:r>
          <a:endParaRPr lang="en-US" sz="4600" kern="1200" dirty="0">
            <a:cs typeface="B Zar" pitchFamily="2" charset="-78"/>
          </a:endParaRPr>
        </a:p>
      </dsp:txBody>
      <dsp:txXfrm>
        <a:off x="0" y="715217"/>
        <a:ext cx="8229600" cy="4274550"/>
      </dsp:txXfrm>
    </dsp:sp>
    <dsp:sp modelId="{5B89BB3D-0C55-41F3-9772-F4FC13796B4F}">
      <dsp:nvSpPr>
        <dsp:cNvPr id="0" name=""/>
        <dsp:cNvSpPr/>
      </dsp:nvSpPr>
      <dsp:spPr>
        <a:xfrm>
          <a:off x="411480" y="36257"/>
          <a:ext cx="5760720" cy="13579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2044700" rtl="1">
            <a:lnSpc>
              <a:spcPct val="90000"/>
            </a:lnSpc>
            <a:spcBef>
              <a:spcPct val="0"/>
            </a:spcBef>
            <a:spcAft>
              <a:spcPct val="35000"/>
            </a:spcAft>
          </a:pPr>
          <a:r>
            <a:rPr lang="fa-IR" sz="4600" kern="1200" dirty="0" smtClean="0">
              <a:cs typeface="B Titr" pitchFamily="2" charset="-78"/>
            </a:rPr>
            <a:t>حیطۀ عمل تحریم</a:t>
          </a:r>
          <a:endParaRPr lang="en-US" sz="4600" kern="1200" dirty="0" smtClean="0">
            <a:cs typeface="B Titr" pitchFamily="2" charset="-78"/>
          </a:endParaRPr>
        </a:p>
      </dsp:txBody>
      <dsp:txXfrm>
        <a:off x="477768" y="102545"/>
        <a:ext cx="5628144" cy="1225344"/>
      </dsp:txXfrm>
    </dsp:sp>
  </dsp:spTree>
</dsp:drawing>
</file>

<file path=ppt/diagrams/drawing4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D9FB8-6663-4064-A844-15AF0A0DB3BE}">
      <dsp:nvSpPr>
        <dsp:cNvPr id="0" name=""/>
        <dsp:cNvSpPr/>
      </dsp:nvSpPr>
      <dsp:spPr>
        <a:xfrm rot="5400000">
          <a:off x="5209850" y="-2148416"/>
          <a:ext cx="772555" cy="5266944"/>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0490" tIns="55245" rIns="110490" bIns="55245" numCol="1" spcCol="1270" anchor="ctr" anchorCtr="0">
          <a:noAutofit/>
        </a:bodyPr>
        <a:lstStyle/>
        <a:p>
          <a:pPr marL="285750" lvl="1" indent="-285750" algn="r" defTabSz="1289050" rtl="1">
            <a:lnSpc>
              <a:spcPct val="90000"/>
            </a:lnSpc>
            <a:spcBef>
              <a:spcPct val="0"/>
            </a:spcBef>
            <a:spcAft>
              <a:spcPct val="15000"/>
            </a:spcAft>
            <a:buChar char="••"/>
          </a:pPr>
          <a:r>
            <a:rPr lang="fa-IR" sz="2900" kern="1200" dirty="0" smtClean="0">
              <a:cs typeface="B Zar" pitchFamily="2" charset="-78"/>
            </a:rPr>
            <a:t>دفتر کنترل دارایی‌های خارجی (</a:t>
          </a:r>
          <a:r>
            <a:rPr lang="en-US" sz="2900" kern="1200" dirty="0" smtClean="0">
              <a:cs typeface="B Zar" pitchFamily="2" charset="-78"/>
            </a:rPr>
            <a:t>OFAC</a:t>
          </a:r>
          <a:r>
            <a:rPr lang="fa-IR" sz="2900" kern="1200" dirty="0" smtClean="0">
              <a:cs typeface="B Zar" pitchFamily="2" charset="-78"/>
            </a:rPr>
            <a:t> )</a:t>
          </a:r>
          <a:endParaRPr lang="en-US" sz="2900" kern="1200" dirty="0">
            <a:cs typeface="B Zar" pitchFamily="2" charset="-78"/>
          </a:endParaRPr>
        </a:p>
      </dsp:txBody>
      <dsp:txXfrm rot="-5400000">
        <a:off x="2962656" y="136491"/>
        <a:ext cx="5229231" cy="697129"/>
      </dsp:txXfrm>
    </dsp:sp>
    <dsp:sp modelId="{FBDA121D-8393-48E5-A342-6320871B51BC}">
      <dsp:nvSpPr>
        <dsp:cNvPr id="0" name=""/>
        <dsp:cNvSpPr/>
      </dsp:nvSpPr>
      <dsp:spPr>
        <a:xfrm>
          <a:off x="0" y="2208"/>
          <a:ext cx="2962656" cy="965693"/>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1">
            <a:lnSpc>
              <a:spcPct val="90000"/>
            </a:lnSpc>
            <a:spcBef>
              <a:spcPct val="0"/>
            </a:spcBef>
            <a:spcAft>
              <a:spcPct val="35000"/>
            </a:spcAft>
          </a:pPr>
          <a:r>
            <a:rPr lang="fa-IR" sz="3700" kern="1200" dirty="0" smtClean="0">
              <a:cs typeface="B Zar" pitchFamily="2" charset="-78"/>
            </a:rPr>
            <a:t>امریکا</a:t>
          </a:r>
          <a:endParaRPr lang="en-US" sz="3700" kern="1200" dirty="0">
            <a:cs typeface="B Zar" pitchFamily="2" charset="-78"/>
          </a:endParaRPr>
        </a:p>
      </dsp:txBody>
      <dsp:txXfrm>
        <a:off x="47141" y="49349"/>
        <a:ext cx="2868374" cy="871411"/>
      </dsp:txXfrm>
    </dsp:sp>
    <dsp:sp modelId="{AF577871-83E3-4FA2-9F15-6937B08A64F8}">
      <dsp:nvSpPr>
        <dsp:cNvPr id="0" name=""/>
        <dsp:cNvSpPr/>
      </dsp:nvSpPr>
      <dsp:spPr>
        <a:xfrm rot="5400000">
          <a:off x="5209850" y="-1134437"/>
          <a:ext cx="772555" cy="5266944"/>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0490" tIns="55245" rIns="110490" bIns="55245" numCol="1" spcCol="1270" anchor="ctr" anchorCtr="0">
          <a:noAutofit/>
        </a:bodyPr>
        <a:lstStyle/>
        <a:p>
          <a:pPr marL="285750" lvl="1" indent="-285750" algn="r" defTabSz="1289050" rtl="1">
            <a:lnSpc>
              <a:spcPct val="90000"/>
            </a:lnSpc>
            <a:spcBef>
              <a:spcPct val="0"/>
            </a:spcBef>
            <a:spcAft>
              <a:spcPct val="15000"/>
            </a:spcAft>
            <a:buChar char="••"/>
          </a:pPr>
          <a:r>
            <a:rPr lang="fa-IR" sz="2900" kern="1200" dirty="0" smtClean="0">
              <a:cs typeface="B Zar" pitchFamily="2" charset="-78"/>
            </a:rPr>
            <a:t>وزارت تجارت ( </a:t>
          </a:r>
          <a:r>
            <a:rPr lang="en-US" sz="2900" kern="1200" dirty="0" smtClean="0">
              <a:cs typeface="B Zar" pitchFamily="2" charset="-78"/>
            </a:rPr>
            <a:t>Trade Dept.</a:t>
          </a:r>
          <a:r>
            <a:rPr lang="fa-IR" sz="2900" kern="1200" dirty="0" smtClean="0">
              <a:cs typeface="B Zar" pitchFamily="2" charset="-78"/>
            </a:rPr>
            <a:t> )</a:t>
          </a:r>
          <a:endParaRPr lang="en-US" sz="2900" kern="1200" dirty="0">
            <a:cs typeface="B Zar" pitchFamily="2" charset="-78"/>
          </a:endParaRPr>
        </a:p>
      </dsp:txBody>
      <dsp:txXfrm rot="-5400000">
        <a:off x="2962656" y="1150470"/>
        <a:ext cx="5229231" cy="697129"/>
      </dsp:txXfrm>
    </dsp:sp>
    <dsp:sp modelId="{C3990427-329D-4EAA-89EB-083E004EB92E}">
      <dsp:nvSpPr>
        <dsp:cNvPr id="0" name=""/>
        <dsp:cNvSpPr/>
      </dsp:nvSpPr>
      <dsp:spPr>
        <a:xfrm>
          <a:off x="0" y="1016187"/>
          <a:ext cx="2962656" cy="965693"/>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1">
            <a:lnSpc>
              <a:spcPct val="90000"/>
            </a:lnSpc>
            <a:spcBef>
              <a:spcPct val="0"/>
            </a:spcBef>
            <a:spcAft>
              <a:spcPct val="35000"/>
            </a:spcAft>
          </a:pPr>
          <a:r>
            <a:rPr lang="fa-IR" sz="3700" kern="1200" dirty="0" smtClean="0">
              <a:cs typeface="B Zar" pitchFamily="2" charset="-78"/>
            </a:rPr>
            <a:t>انگلستان</a:t>
          </a:r>
          <a:endParaRPr lang="en-US" sz="3700" kern="1200" dirty="0">
            <a:cs typeface="B Zar" pitchFamily="2" charset="-78"/>
          </a:endParaRPr>
        </a:p>
      </dsp:txBody>
      <dsp:txXfrm>
        <a:off x="47141" y="1063328"/>
        <a:ext cx="2868374" cy="871411"/>
      </dsp:txXfrm>
    </dsp:sp>
    <dsp:sp modelId="{D5029568-A918-4C5F-B413-92085EAE068A}">
      <dsp:nvSpPr>
        <dsp:cNvPr id="0" name=""/>
        <dsp:cNvSpPr/>
      </dsp:nvSpPr>
      <dsp:spPr>
        <a:xfrm rot="5400000">
          <a:off x="5209850" y="-120459"/>
          <a:ext cx="772555" cy="5266944"/>
        </a:xfrm>
        <a:prstGeom prst="round2Same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0490" tIns="55245" rIns="110490" bIns="55245" numCol="1" spcCol="1270" anchor="ctr" anchorCtr="0">
          <a:noAutofit/>
        </a:bodyPr>
        <a:lstStyle/>
        <a:p>
          <a:pPr marL="285750" lvl="1" indent="-285750" algn="ctr" defTabSz="1289050" rtl="1">
            <a:lnSpc>
              <a:spcPct val="90000"/>
            </a:lnSpc>
            <a:spcBef>
              <a:spcPct val="0"/>
            </a:spcBef>
            <a:spcAft>
              <a:spcPct val="15000"/>
            </a:spcAft>
            <a:buChar char="••"/>
          </a:pPr>
          <a:r>
            <a:rPr lang="fa-IR" sz="2900" kern="1200" dirty="0" smtClean="0">
              <a:cs typeface="B Zar" pitchFamily="2" charset="-78"/>
            </a:rPr>
            <a:t>وزارات خارجه</a:t>
          </a:r>
          <a:endParaRPr lang="en-US" sz="2900" kern="1200" dirty="0">
            <a:cs typeface="B Zar" pitchFamily="2" charset="-78"/>
          </a:endParaRPr>
        </a:p>
      </dsp:txBody>
      <dsp:txXfrm rot="-5400000">
        <a:off x="2962656" y="2164448"/>
        <a:ext cx="5229231" cy="697129"/>
      </dsp:txXfrm>
    </dsp:sp>
    <dsp:sp modelId="{389497F5-6432-4A69-B620-DC2E4350FC97}">
      <dsp:nvSpPr>
        <dsp:cNvPr id="0" name=""/>
        <dsp:cNvSpPr/>
      </dsp:nvSpPr>
      <dsp:spPr>
        <a:xfrm>
          <a:off x="0" y="2030165"/>
          <a:ext cx="2962656" cy="965693"/>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1">
            <a:lnSpc>
              <a:spcPct val="90000"/>
            </a:lnSpc>
            <a:spcBef>
              <a:spcPct val="0"/>
            </a:spcBef>
            <a:spcAft>
              <a:spcPct val="35000"/>
            </a:spcAft>
          </a:pPr>
          <a:r>
            <a:rPr lang="fa-IR" sz="3700" kern="1200" dirty="0" smtClean="0">
              <a:cs typeface="B Zar" pitchFamily="2" charset="-78"/>
            </a:rPr>
            <a:t>فرانسه </a:t>
          </a:r>
          <a:endParaRPr lang="en-US" sz="3700" kern="1200" dirty="0">
            <a:cs typeface="B Zar" pitchFamily="2" charset="-78"/>
          </a:endParaRPr>
        </a:p>
      </dsp:txBody>
      <dsp:txXfrm>
        <a:off x="47141" y="2077306"/>
        <a:ext cx="2868374" cy="871411"/>
      </dsp:txXfrm>
    </dsp:sp>
    <dsp:sp modelId="{79C9CB55-3687-48A4-8350-059BA1177BD6}">
      <dsp:nvSpPr>
        <dsp:cNvPr id="0" name=""/>
        <dsp:cNvSpPr/>
      </dsp:nvSpPr>
      <dsp:spPr>
        <a:xfrm rot="5400000">
          <a:off x="5209850" y="893518"/>
          <a:ext cx="772555" cy="5266944"/>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0490" tIns="55245" rIns="110490" bIns="55245" numCol="1" spcCol="1270" anchor="ctr" anchorCtr="0">
          <a:noAutofit/>
        </a:bodyPr>
        <a:lstStyle/>
        <a:p>
          <a:pPr marL="285750" lvl="1" indent="-285750" algn="ctr" defTabSz="1289050" rtl="1">
            <a:lnSpc>
              <a:spcPct val="90000"/>
            </a:lnSpc>
            <a:spcBef>
              <a:spcPct val="0"/>
            </a:spcBef>
            <a:spcAft>
              <a:spcPct val="15000"/>
            </a:spcAft>
            <a:buChar char="••"/>
          </a:pPr>
          <a:r>
            <a:rPr lang="fa-IR" sz="2900" kern="1200" dirty="0" smtClean="0">
              <a:cs typeface="B Zar" pitchFamily="2" charset="-78"/>
            </a:rPr>
            <a:t>گمرک</a:t>
          </a:r>
          <a:endParaRPr lang="en-US" sz="2900" kern="1200" dirty="0">
            <a:cs typeface="B Zar" pitchFamily="2" charset="-78"/>
          </a:endParaRPr>
        </a:p>
      </dsp:txBody>
      <dsp:txXfrm rot="-5400000">
        <a:off x="2962656" y="3178426"/>
        <a:ext cx="5229231" cy="697129"/>
      </dsp:txXfrm>
    </dsp:sp>
    <dsp:sp modelId="{5CC27A4E-0432-429D-BFF4-07C520D1AAA0}">
      <dsp:nvSpPr>
        <dsp:cNvPr id="0" name=""/>
        <dsp:cNvSpPr/>
      </dsp:nvSpPr>
      <dsp:spPr>
        <a:xfrm>
          <a:off x="0" y="3044144"/>
          <a:ext cx="2962656" cy="965693"/>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1">
            <a:lnSpc>
              <a:spcPct val="90000"/>
            </a:lnSpc>
            <a:spcBef>
              <a:spcPct val="0"/>
            </a:spcBef>
            <a:spcAft>
              <a:spcPct val="35000"/>
            </a:spcAft>
          </a:pPr>
          <a:r>
            <a:rPr lang="fa-IR" sz="3700" kern="1200" dirty="0" smtClean="0">
              <a:cs typeface="B Zar" pitchFamily="2" charset="-78"/>
            </a:rPr>
            <a:t>آلمان</a:t>
          </a:r>
          <a:endParaRPr lang="en-US" sz="3700" kern="1200" dirty="0">
            <a:cs typeface="B Zar" pitchFamily="2" charset="-78"/>
          </a:endParaRPr>
        </a:p>
      </dsp:txBody>
      <dsp:txXfrm>
        <a:off x="47141" y="3091285"/>
        <a:ext cx="2868374" cy="871411"/>
      </dsp:txXfrm>
    </dsp:sp>
    <dsp:sp modelId="{DF093546-BEF3-48A3-AF8C-44A1631D9D4D}">
      <dsp:nvSpPr>
        <dsp:cNvPr id="0" name=""/>
        <dsp:cNvSpPr/>
      </dsp:nvSpPr>
      <dsp:spPr>
        <a:xfrm rot="5400000">
          <a:off x="5209850" y="1907497"/>
          <a:ext cx="772555" cy="5266944"/>
        </a:xfrm>
        <a:prstGeom prst="round2SameRect">
          <a:avLst/>
        </a:prstGeom>
        <a:solidFill>
          <a:schemeClr val="accent6">
            <a:tint val="40000"/>
            <a:alpha val="90000"/>
            <a:hueOff val="0"/>
            <a:satOff val="0"/>
            <a:lumOff val="0"/>
            <a:alphaOff val="0"/>
          </a:schemeClr>
        </a:solidFill>
        <a:ln w="9525" cap="flat" cmpd="sng" algn="ctr">
          <a:solidFill>
            <a:schemeClr val="accent6">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0490" tIns="55245" rIns="110490" bIns="55245" numCol="1" spcCol="1270" anchor="ctr" anchorCtr="0">
          <a:noAutofit/>
        </a:bodyPr>
        <a:lstStyle/>
        <a:p>
          <a:pPr marL="285750" lvl="1" indent="-285750" algn="ctr" defTabSz="1289050" rtl="1">
            <a:lnSpc>
              <a:spcPct val="90000"/>
            </a:lnSpc>
            <a:spcBef>
              <a:spcPct val="0"/>
            </a:spcBef>
            <a:spcAft>
              <a:spcPct val="15000"/>
            </a:spcAft>
            <a:buChar char="••"/>
          </a:pPr>
          <a:r>
            <a:rPr lang="fa-IR" sz="2900" kern="1200" dirty="0" smtClean="0">
              <a:cs typeface="B Zar" pitchFamily="2" charset="-78"/>
            </a:rPr>
            <a:t>...</a:t>
          </a:r>
          <a:endParaRPr lang="en-US" sz="2900" kern="1200" dirty="0">
            <a:cs typeface="B Zar" pitchFamily="2" charset="-78"/>
          </a:endParaRPr>
        </a:p>
      </dsp:txBody>
      <dsp:txXfrm rot="-5400000">
        <a:off x="2962656" y="4192405"/>
        <a:ext cx="5229231" cy="697129"/>
      </dsp:txXfrm>
    </dsp:sp>
    <dsp:sp modelId="{22022B64-C560-46C6-A024-684DD135B1D5}">
      <dsp:nvSpPr>
        <dsp:cNvPr id="0" name=""/>
        <dsp:cNvSpPr/>
      </dsp:nvSpPr>
      <dsp:spPr>
        <a:xfrm>
          <a:off x="0" y="4058122"/>
          <a:ext cx="2962656" cy="965693"/>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1">
            <a:lnSpc>
              <a:spcPct val="90000"/>
            </a:lnSpc>
            <a:spcBef>
              <a:spcPct val="0"/>
            </a:spcBef>
            <a:spcAft>
              <a:spcPct val="35000"/>
            </a:spcAft>
          </a:pPr>
          <a:r>
            <a:rPr lang="fa-IR" sz="3700" kern="1200" dirty="0" smtClean="0">
              <a:cs typeface="B Zar" pitchFamily="2" charset="-78"/>
            </a:rPr>
            <a:t>سایر کشورها</a:t>
          </a:r>
          <a:endParaRPr lang="en-US" sz="3700" kern="1200" dirty="0">
            <a:cs typeface="B Zar" pitchFamily="2" charset="-78"/>
          </a:endParaRPr>
        </a:p>
      </dsp:txBody>
      <dsp:txXfrm>
        <a:off x="47141" y="4105263"/>
        <a:ext cx="2868374" cy="871411"/>
      </dsp:txXfrm>
    </dsp:sp>
  </dsp:spTree>
</dsp:drawing>
</file>

<file path=ppt/diagrams/drawing4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C7E28B-C980-4DF7-9C28-A47F63E0873C}">
      <dsp:nvSpPr>
        <dsp:cNvPr id="0" name=""/>
        <dsp:cNvSpPr/>
      </dsp:nvSpPr>
      <dsp:spPr>
        <a:xfrm>
          <a:off x="0" y="843872"/>
          <a:ext cx="8229600" cy="8316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8BE28B-4189-4844-8CFB-2661A2ADD080}">
      <dsp:nvSpPr>
        <dsp:cNvPr id="0" name=""/>
        <dsp:cNvSpPr/>
      </dsp:nvSpPr>
      <dsp:spPr>
        <a:xfrm>
          <a:off x="411480" y="356792"/>
          <a:ext cx="5760720" cy="97416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عمل در چارچوب قوانین و مقررات</a:t>
          </a:r>
          <a:endParaRPr lang="en-US" sz="3300" kern="1200" dirty="0">
            <a:cs typeface="B Zar" pitchFamily="2" charset="-78"/>
          </a:endParaRPr>
        </a:p>
      </dsp:txBody>
      <dsp:txXfrm>
        <a:off x="459035" y="404347"/>
        <a:ext cx="5665610" cy="879050"/>
      </dsp:txXfrm>
    </dsp:sp>
    <dsp:sp modelId="{4BA63900-5493-422E-96D9-978F05ACD9E1}">
      <dsp:nvSpPr>
        <dsp:cNvPr id="0" name=""/>
        <dsp:cNvSpPr/>
      </dsp:nvSpPr>
      <dsp:spPr>
        <a:xfrm>
          <a:off x="0" y="2340752"/>
          <a:ext cx="8229600" cy="8316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B9B2A1E-E2EC-4644-80AA-5FF700706AA5}">
      <dsp:nvSpPr>
        <dsp:cNvPr id="0" name=""/>
        <dsp:cNvSpPr/>
      </dsp:nvSpPr>
      <dsp:spPr>
        <a:xfrm>
          <a:off x="411480" y="1853672"/>
          <a:ext cx="5760720" cy="97416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محافظه‌کاری در تنظیم قراردادها</a:t>
          </a:r>
          <a:endParaRPr lang="en-US" sz="3300" kern="1200" dirty="0">
            <a:cs typeface="B Zar" pitchFamily="2" charset="-78"/>
          </a:endParaRPr>
        </a:p>
      </dsp:txBody>
      <dsp:txXfrm>
        <a:off x="459035" y="1901227"/>
        <a:ext cx="5665610" cy="879050"/>
      </dsp:txXfrm>
    </dsp:sp>
    <dsp:sp modelId="{32E456C2-CDB6-429A-9051-5A80A71BFFC7}">
      <dsp:nvSpPr>
        <dsp:cNvPr id="0" name=""/>
        <dsp:cNvSpPr/>
      </dsp:nvSpPr>
      <dsp:spPr>
        <a:xfrm>
          <a:off x="0" y="3837632"/>
          <a:ext cx="8229600" cy="8316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4F58609-4408-4EAF-A139-DF6A33FF011E}">
      <dsp:nvSpPr>
        <dsp:cNvPr id="0" name=""/>
        <dsp:cNvSpPr/>
      </dsp:nvSpPr>
      <dsp:spPr>
        <a:xfrm>
          <a:off x="411480" y="3350552"/>
          <a:ext cx="5760720" cy="97416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حساسیت بر سازوکارهای کنترلی پرداخت</a:t>
          </a:r>
          <a:endParaRPr lang="en-US" sz="3300" kern="1200" dirty="0">
            <a:cs typeface="B Zar" pitchFamily="2" charset="-78"/>
          </a:endParaRPr>
        </a:p>
      </dsp:txBody>
      <dsp:txXfrm>
        <a:off x="459035" y="3398107"/>
        <a:ext cx="5665610" cy="879050"/>
      </dsp:txXfrm>
    </dsp:sp>
  </dsp:spTree>
</dsp:drawing>
</file>

<file path=ppt/diagrams/drawing4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474779-2158-4E55-A988-0B51095D1B68}">
      <dsp:nvSpPr>
        <dsp:cNvPr id="0" name=""/>
        <dsp:cNvSpPr/>
      </dsp:nvSpPr>
      <dsp:spPr>
        <a:xfrm>
          <a:off x="1330" y="283"/>
          <a:ext cx="8226939" cy="2402577"/>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rtl="1">
            <a:lnSpc>
              <a:spcPct val="90000"/>
            </a:lnSpc>
            <a:spcBef>
              <a:spcPct val="0"/>
            </a:spcBef>
            <a:spcAft>
              <a:spcPct val="35000"/>
            </a:spcAft>
          </a:pPr>
          <a:r>
            <a:rPr lang="fa-IR" sz="4800" kern="1200" dirty="0" smtClean="0">
              <a:cs typeface="B Zar" pitchFamily="2" charset="-78"/>
            </a:rPr>
            <a:t>خرید از طریق شرکت‌های تابعۀ خارجی یا طرف‌های خارجی همکار</a:t>
          </a:r>
          <a:endParaRPr lang="en-US" sz="4800" kern="1200" dirty="0">
            <a:cs typeface="B Zar" pitchFamily="2" charset="-78"/>
          </a:endParaRPr>
        </a:p>
      </dsp:txBody>
      <dsp:txXfrm>
        <a:off x="71699" y="70652"/>
        <a:ext cx="8086201" cy="2261839"/>
      </dsp:txXfrm>
    </dsp:sp>
    <dsp:sp modelId="{6523E9CB-64CC-4D1C-9286-267266A5F7E7}">
      <dsp:nvSpPr>
        <dsp:cNvPr id="0" name=""/>
        <dsp:cNvSpPr/>
      </dsp:nvSpPr>
      <dsp:spPr>
        <a:xfrm>
          <a:off x="1330" y="2623163"/>
          <a:ext cx="1934840" cy="2402577"/>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rtl="1">
            <a:lnSpc>
              <a:spcPct val="90000"/>
            </a:lnSpc>
            <a:spcBef>
              <a:spcPct val="0"/>
            </a:spcBef>
            <a:spcAft>
              <a:spcPct val="35000"/>
            </a:spcAft>
          </a:pPr>
          <a:r>
            <a:rPr lang="fa-IR" sz="4800" kern="1200" dirty="0" smtClean="0">
              <a:cs typeface="B Zar" pitchFamily="2" charset="-78"/>
            </a:rPr>
            <a:t>سایر کشورها</a:t>
          </a:r>
          <a:endParaRPr lang="en-US" sz="4800" kern="1200" dirty="0">
            <a:cs typeface="B Zar" pitchFamily="2" charset="-78"/>
          </a:endParaRPr>
        </a:p>
      </dsp:txBody>
      <dsp:txXfrm>
        <a:off x="58000" y="2679833"/>
        <a:ext cx="1821500" cy="2289237"/>
      </dsp:txXfrm>
    </dsp:sp>
    <dsp:sp modelId="{AA7E1359-4E03-4164-8B9B-82E4BFAC5999}">
      <dsp:nvSpPr>
        <dsp:cNvPr id="0" name=""/>
        <dsp:cNvSpPr/>
      </dsp:nvSpPr>
      <dsp:spPr>
        <a:xfrm>
          <a:off x="2098696" y="2623163"/>
          <a:ext cx="1934840" cy="2402577"/>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rtl="1">
            <a:lnSpc>
              <a:spcPct val="90000"/>
            </a:lnSpc>
            <a:spcBef>
              <a:spcPct val="0"/>
            </a:spcBef>
            <a:spcAft>
              <a:spcPct val="35000"/>
            </a:spcAft>
          </a:pPr>
          <a:r>
            <a:rPr lang="fa-IR" sz="4800" kern="1200" dirty="0" smtClean="0">
              <a:cs typeface="B Zar" pitchFamily="2" charset="-78"/>
            </a:rPr>
            <a:t>ترکیه</a:t>
          </a:r>
          <a:endParaRPr lang="en-US" sz="4800" kern="1200" dirty="0">
            <a:cs typeface="B Zar" pitchFamily="2" charset="-78"/>
          </a:endParaRPr>
        </a:p>
      </dsp:txBody>
      <dsp:txXfrm>
        <a:off x="2155366" y="2679833"/>
        <a:ext cx="1821500" cy="2289237"/>
      </dsp:txXfrm>
    </dsp:sp>
    <dsp:sp modelId="{3BA51703-E2B5-43E0-8767-CE50500D8C05}">
      <dsp:nvSpPr>
        <dsp:cNvPr id="0" name=""/>
        <dsp:cNvSpPr/>
      </dsp:nvSpPr>
      <dsp:spPr>
        <a:xfrm>
          <a:off x="4196063" y="2623163"/>
          <a:ext cx="1934840" cy="2402577"/>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rtl="1">
            <a:lnSpc>
              <a:spcPct val="90000"/>
            </a:lnSpc>
            <a:spcBef>
              <a:spcPct val="0"/>
            </a:spcBef>
            <a:spcAft>
              <a:spcPct val="35000"/>
            </a:spcAft>
          </a:pPr>
          <a:r>
            <a:rPr lang="fa-IR" sz="4800" kern="1200" dirty="0" smtClean="0">
              <a:cs typeface="B Zar" pitchFamily="2" charset="-78"/>
            </a:rPr>
            <a:t>مالزی</a:t>
          </a:r>
          <a:endParaRPr lang="en-US" sz="4800" kern="1200" dirty="0">
            <a:cs typeface="B Zar" pitchFamily="2" charset="-78"/>
          </a:endParaRPr>
        </a:p>
      </dsp:txBody>
      <dsp:txXfrm>
        <a:off x="4252733" y="2679833"/>
        <a:ext cx="1821500" cy="2289237"/>
      </dsp:txXfrm>
    </dsp:sp>
    <dsp:sp modelId="{A914A383-55A2-4DB8-AA98-7C2F3DA6C4EC}">
      <dsp:nvSpPr>
        <dsp:cNvPr id="0" name=""/>
        <dsp:cNvSpPr/>
      </dsp:nvSpPr>
      <dsp:spPr>
        <a:xfrm>
          <a:off x="6293429" y="2623163"/>
          <a:ext cx="1934840" cy="2402577"/>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rtl="1">
            <a:lnSpc>
              <a:spcPct val="90000"/>
            </a:lnSpc>
            <a:spcBef>
              <a:spcPct val="0"/>
            </a:spcBef>
            <a:spcAft>
              <a:spcPct val="35000"/>
            </a:spcAft>
          </a:pPr>
          <a:r>
            <a:rPr lang="fa-IR" sz="4800" kern="1200" dirty="0" smtClean="0">
              <a:cs typeface="B Zar" pitchFamily="2" charset="-78"/>
            </a:rPr>
            <a:t>امارات</a:t>
          </a:r>
          <a:endParaRPr lang="en-US" sz="4800" kern="1200" dirty="0">
            <a:cs typeface="B Zar" pitchFamily="2" charset="-78"/>
          </a:endParaRPr>
        </a:p>
      </dsp:txBody>
      <dsp:txXfrm>
        <a:off x="6350099" y="2679833"/>
        <a:ext cx="1821500" cy="22892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66CA3F-72D4-4222-9E5A-AF31DB080433}">
      <dsp:nvSpPr>
        <dsp:cNvPr id="0" name=""/>
        <dsp:cNvSpPr/>
      </dsp:nvSpPr>
      <dsp:spPr>
        <a:xfrm>
          <a:off x="0" y="74041"/>
          <a:ext cx="4040188" cy="707648"/>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غیرسپرده‌پذیر</a:t>
          </a:r>
          <a:endParaRPr lang="en-US" sz="2300" kern="1200" dirty="0">
            <a:cs typeface="B Zar" pitchFamily="2" charset="-78"/>
          </a:endParaRPr>
        </a:p>
      </dsp:txBody>
      <dsp:txXfrm>
        <a:off x="34545" y="108586"/>
        <a:ext cx="3971098" cy="638558"/>
      </dsp:txXfrm>
    </dsp:sp>
    <dsp:sp modelId="{8A0663B7-4E83-4B98-A2D1-5C865063D42E}">
      <dsp:nvSpPr>
        <dsp:cNvPr id="0" name=""/>
        <dsp:cNvSpPr/>
      </dsp:nvSpPr>
      <dsp:spPr>
        <a:xfrm>
          <a:off x="0" y="847930"/>
          <a:ext cx="4040188" cy="707648"/>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تأمین مالی شرکت‌ها</a:t>
          </a:r>
          <a:endParaRPr lang="en-US" sz="2300" kern="1200" dirty="0">
            <a:cs typeface="B Zar" pitchFamily="2" charset="-78"/>
          </a:endParaRPr>
        </a:p>
      </dsp:txBody>
      <dsp:txXfrm>
        <a:off x="34545" y="882475"/>
        <a:ext cx="3971098" cy="638558"/>
      </dsp:txXfrm>
    </dsp:sp>
    <dsp:sp modelId="{4A309E8A-6D3C-4860-B19E-AC4A41341DDF}">
      <dsp:nvSpPr>
        <dsp:cNvPr id="0" name=""/>
        <dsp:cNvSpPr/>
      </dsp:nvSpPr>
      <dsp:spPr>
        <a:xfrm>
          <a:off x="0" y="1621819"/>
          <a:ext cx="4040188" cy="707648"/>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عمدۀ فعالیت‌ها در بازار سرمایه</a:t>
          </a:r>
          <a:endParaRPr lang="en-US" sz="2300" kern="1200" dirty="0">
            <a:cs typeface="B Zar" pitchFamily="2" charset="-78"/>
          </a:endParaRPr>
        </a:p>
      </dsp:txBody>
      <dsp:txXfrm>
        <a:off x="34545" y="1656364"/>
        <a:ext cx="3971098" cy="638558"/>
      </dsp:txXfrm>
    </dsp:sp>
    <dsp:sp modelId="{F0328F94-C1A9-49A2-894C-2DE6662CABAB}">
      <dsp:nvSpPr>
        <dsp:cNvPr id="0" name=""/>
        <dsp:cNvSpPr/>
      </dsp:nvSpPr>
      <dsp:spPr>
        <a:xfrm>
          <a:off x="0" y="2395708"/>
          <a:ext cx="4040188" cy="707648"/>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عمدۀ درآمد از کارمزد مشاوره‌ها</a:t>
          </a:r>
          <a:endParaRPr lang="en-US" sz="2300" kern="1200" dirty="0">
            <a:cs typeface="B Zar" pitchFamily="2" charset="-78"/>
          </a:endParaRPr>
        </a:p>
      </dsp:txBody>
      <dsp:txXfrm>
        <a:off x="34545" y="2430253"/>
        <a:ext cx="3971098" cy="638558"/>
      </dsp:txXfrm>
    </dsp:sp>
    <dsp:sp modelId="{01150C27-B630-4E1E-8853-48978AA320E8}">
      <dsp:nvSpPr>
        <dsp:cNvPr id="0" name=""/>
        <dsp:cNvSpPr/>
      </dsp:nvSpPr>
      <dsp:spPr>
        <a:xfrm>
          <a:off x="0" y="3169597"/>
          <a:ext cx="4040188" cy="707648"/>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تحت نظارت نسبتاً ضعیف </a:t>
          </a:r>
          <a:endParaRPr lang="en-US" sz="2300" kern="1200" dirty="0">
            <a:cs typeface="B Zar" pitchFamily="2" charset="-78"/>
          </a:endParaRPr>
        </a:p>
      </dsp:txBody>
      <dsp:txXfrm>
        <a:off x="34545" y="3204142"/>
        <a:ext cx="3971098" cy="638558"/>
      </dsp:txXfrm>
    </dsp:sp>
  </dsp:spTree>
</dsp:drawing>
</file>

<file path=ppt/diagrams/drawing5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32658B-4370-452F-BBD3-7806C447A544}">
      <dsp:nvSpPr>
        <dsp:cNvPr id="0" name=""/>
        <dsp:cNvSpPr/>
      </dsp:nvSpPr>
      <dsp:spPr>
        <a:xfrm>
          <a:off x="0" y="62430"/>
          <a:ext cx="6830568" cy="1714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137160" numCol="1" spcCol="1270" anchor="t" anchorCtr="0">
          <a:noAutofit/>
        </a:bodyPr>
        <a:lstStyle/>
        <a:p>
          <a:pPr lvl="0" algn="ctr" defTabSz="1600200" rtl="1">
            <a:lnSpc>
              <a:spcPct val="90000"/>
            </a:lnSpc>
            <a:spcBef>
              <a:spcPct val="0"/>
            </a:spcBef>
            <a:spcAft>
              <a:spcPct val="35000"/>
            </a:spcAft>
          </a:pPr>
          <a:r>
            <a:rPr lang="fa-IR" sz="3600" kern="1200" dirty="0" smtClean="0">
              <a:cs typeface="B Titr" pitchFamily="2" charset="-78"/>
            </a:rPr>
            <a:t>ایجاد واسطه</a:t>
          </a:r>
          <a:endParaRPr lang="en-US" sz="3600" kern="1200" dirty="0">
            <a:cs typeface="B Titr" pitchFamily="2" charset="-78"/>
          </a:endParaRPr>
        </a:p>
      </dsp:txBody>
      <dsp:txXfrm>
        <a:off x="0" y="62430"/>
        <a:ext cx="6830568" cy="1142764"/>
      </dsp:txXfrm>
    </dsp:sp>
    <dsp:sp modelId="{B0BFCA22-7B98-4C1C-9428-0EA076DB9299}">
      <dsp:nvSpPr>
        <dsp:cNvPr id="0" name=""/>
        <dsp:cNvSpPr/>
      </dsp:nvSpPr>
      <dsp:spPr>
        <a:xfrm>
          <a:off x="1399032" y="1205194"/>
          <a:ext cx="6830568" cy="37584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032" tIns="256032" rIns="256032" bIns="256032" numCol="1" spcCol="1270" anchor="t" anchorCtr="0">
          <a:noAutofit/>
        </a:bodyPr>
        <a:lstStyle/>
        <a:p>
          <a:pPr marL="285750" lvl="1" indent="-285750" algn="r" defTabSz="1600200" rtl="1">
            <a:lnSpc>
              <a:spcPct val="90000"/>
            </a:lnSpc>
            <a:spcBef>
              <a:spcPct val="0"/>
            </a:spcBef>
            <a:spcAft>
              <a:spcPct val="15000"/>
            </a:spcAft>
            <a:buChar char="••"/>
          </a:pPr>
          <a:r>
            <a:rPr lang="fa-IR" sz="3600" kern="1200" dirty="0" smtClean="0">
              <a:cs typeface="B Zar" pitchFamily="2" charset="-78"/>
            </a:rPr>
            <a:t>تأسیس شرکت واسط</a:t>
          </a:r>
          <a:endParaRPr lang="en-US" sz="3600" kern="1200" dirty="0">
            <a:cs typeface="B Zar" pitchFamily="2" charset="-78"/>
          </a:endParaRPr>
        </a:p>
        <a:p>
          <a:pPr marL="285750" lvl="1" indent="-285750" algn="r" defTabSz="1600200" rtl="1">
            <a:lnSpc>
              <a:spcPct val="90000"/>
            </a:lnSpc>
            <a:spcBef>
              <a:spcPct val="0"/>
            </a:spcBef>
            <a:spcAft>
              <a:spcPct val="15000"/>
            </a:spcAft>
            <a:buChar char="••"/>
          </a:pPr>
          <a:r>
            <a:rPr lang="fa-IR" sz="3600" kern="1200" dirty="0" smtClean="0">
              <a:cs typeface="B Zar" pitchFamily="2" charset="-78"/>
            </a:rPr>
            <a:t>مذاکره با طرف‌های خارجی به‌نام شرکت واسط</a:t>
          </a:r>
          <a:endParaRPr lang="en-US" sz="3600" kern="1200" dirty="0">
            <a:cs typeface="B Zar" pitchFamily="2" charset="-78"/>
          </a:endParaRPr>
        </a:p>
        <a:p>
          <a:pPr marL="285750" lvl="1" indent="-285750" algn="r" defTabSz="1600200" rtl="1">
            <a:lnSpc>
              <a:spcPct val="90000"/>
            </a:lnSpc>
            <a:spcBef>
              <a:spcPct val="0"/>
            </a:spcBef>
            <a:spcAft>
              <a:spcPct val="15000"/>
            </a:spcAft>
            <a:buChar char="••"/>
          </a:pPr>
          <a:r>
            <a:rPr lang="fa-IR" sz="3600" kern="1200" dirty="0" smtClean="0">
              <a:cs typeface="B Zar" pitchFamily="2" charset="-78"/>
            </a:rPr>
            <a:t>طراحی سازوکار همکاری</a:t>
          </a:r>
          <a:endParaRPr lang="en-US" sz="3600" kern="1200" dirty="0">
            <a:cs typeface="B Zar" pitchFamily="2" charset="-78"/>
          </a:endParaRPr>
        </a:p>
      </dsp:txBody>
      <dsp:txXfrm>
        <a:off x="1509112" y="1315274"/>
        <a:ext cx="6610408" cy="3538240"/>
      </dsp:txXfrm>
    </dsp:sp>
  </dsp:spTree>
</dsp:drawing>
</file>

<file path=ppt/diagrams/drawing5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F01C37-BB1E-4AFE-BCC1-E9DD5FE52F4F}">
      <dsp:nvSpPr>
        <dsp:cNvPr id="0" name=""/>
        <dsp:cNvSpPr/>
      </dsp:nvSpPr>
      <dsp:spPr>
        <a:xfrm>
          <a:off x="0" y="19899"/>
          <a:ext cx="8229600" cy="180477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433832" tIns="247904" rIns="433832" bIns="247904" numCol="1" spcCol="1270" anchor="ctr" anchorCtr="0">
          <a:noAutofit/>
        </a:bodyPr>
        <a:lstStyle/>
        <a:p>
          <a:pPr lvl="0" algn="ctr" defTabSz="2711450" rtl="1">
            <a:lnSpc>
              <a:spcPct val="90000"/>
            </a:lnSpc>
            <a:spcBef>
              <a:spcPct val="0"/>
            </a:spcBef>
            <a:spcAft>
              <a:spcPct val="35000"/>
            </a:spcAft>
          </a:pPr>
          <a:r>
            <a:rPr lang="fa-IR" sz="6100" kern="1200" dirty="0" smtClean="0">
              <a:cs typeface="B Titr" pitchFamily="2" charset="-78"/>
            </a:rPr>
            <a:t>عدم‌لحاظ سازوکار کنترلی</a:t>
          </a:r>
          <a:endParaRPr lang="en-US" sz="6100" kern="1200" dirty="0">
            <a:cs typeface="B Titr" pitchFamily="2" charset="-78"/>
          </a:endParaRPr>
        </a:p>
      </dsp:txBody>
      <dsp:txXfrm>
        <a:off x="0" y="19899"/>
        <a:ext cx="8229600" cy="1804770"/>
      </dsp:txXfrm>
    </dsp:sp>
    <dsp:sp modelId="{FAF735E6-94A5-45E4-9CB5-DD607C6FD2EE}">
      <dsp:nvSpPr>
        <dsp:cNvPr id="0" name=""/>
        <dsp:cNvSpPr/>
      </dsp:nvSpPr>
      <dsp:spPr>
        <a:xfrm>
          <a:off x="0" y="1824669"/>
          <a:ext cx="8229600" cy="3181455"/>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325374" tIns="325374" rIns="433832" bIns="488061" numCol="1" spcCol="1270" anchor="t" anchorCtr="0">
          <a:noAutofit/>
        </a:bodyPr>
        <a:lstStyle/>
        <a:p>
          <a:pPr marL="285750" lvl="1" indent="-285750" algn="justLow" defTabSz="2711450" rtl="1">
            <a:lnSpc>
              <a:spcPct val="90000"/>
            </a:lnSpc>
            <a:spcBef>
              <a:spcPct val="0"/>
            </a:spcBef>
            <a:spcAft>
              <a:spcPct val="15000"/>
            </a:spcAft>
            <a:buChar char="••"/>
          </a:pPr>
          <a:r>
            <a:rPr lang="fa-IR" sz="6100" kern="1200" dirty="0" smtClean="0">
              <a:cs typeface="B Zar" pitchFamily="2" charset="-78"/>
            </a:rPr>
            <a:t>تبدیل اعتبار اسنادی </a:t>
          </a:r>
          <a:r>
            <a:rPr lang="en-US" sz="6100" kern="1200" dirty="0" smtClean="0">
              <a:cs typeface="B Zar" pitchFamily="2" charset="-78"/>
            </a:rPr>
            <a:t>LC</a:t>
          </a:r>
          <a:r>
            <a:rPr lang="fa-IR" sz="6100" kern="1200" dirty="0" smtClean="0">
              <a:cs typeface="B Zar" pitchFamily="2" charset="-78"/>
            </a:rPr>
            <a:t> به پرخطرترین ابزار پرداخت </a:t>
          </a:r>
          <a:r>
            <a:rPr lang="en-US" sz="6100" kern="1200" dirty="0" smtClean="0">
              <a:cs typeface="B Zar" pitchFamily="2" charset="-78"/>
            </a:rPr>
            <a:t>TT</a:t>
          </a:r>
          <a:endParaRPr lang="en-US" sz="6100" kern="1200" dirty="0">
            <a:cs typeface="B Zar" pitchFamily="2" charset="-78"/>
          </a:endParaRPr>
        </a:p>
      </dsp:txBody>
      <dsp:txXfrm>
        <a:off x="0" y="1824669"/>
        <a:ext cx="8229600" cy="3181455"/>
      </dsp:txXfrm>
    </dsp:sp>
  </dsp:spTree>
</dsp:drawing>
</file>

<file path=ppt/diagrams/drawing5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97D9B4-5B43-4615-9C3D-B35A971C7416}">
      <dsp:nvSpPr>
        <dsp:cNvPr id="0" name=""/>
        <dsp:cNvSpPr/>
      </dsp:nvSpPr>
      <dsp:spPr>
        <a:xfrm>
          <a:off x="1224835" y="0"/>
          <a:ext cx="5026025" cy="5026025"/>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6DF1C5-1428-43B6-BE6E-A081F5BFBD1A}">
      <dsp:nvSpPr>
        <dsp:cNvPr id="0" name=""/>
        <dsp:cNvSpPr/>
      </dsp:nvSpPr>
      <dsp:spPr>
        <a:xfrm>
          <a:off x="3737848" y="503093"/>
          <a:ext cx="3266916" cy="178659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rtl="1">
            <a:lnSpc>
              <a:spcPct val="90000"/>
            </a:lnSpc>
            <a:spcBef>
              <a:spcPct val="0"/>
            </a:spcBef>
            <a:spcAft>
              <a:spcPct val="35000"/>
            </a:spcAft>
          </a:pPr>
          <a:r>
            <a:rPr lang="fa-IR" sz="3400" kern="1200" dirty="0" smtClean="0">
              <a:cs typeface="B Zar" pitchFamily="2" charset="-78"/>
            </a:rPr>
            <a:t>اقدامات بانک مرکزی</a:t>
          </a:r>
          <a:endParaRPr lang="en-US" sz="3400" kern="1200" dirty="0">
            <a:cs typeface="B Zar" pitchFamily="2" charset="-78"/>
          </a:endParaRPr>
        </a:p>
      </dsp:txBody>
      <dsp:txXfrm>
        <a:off x="3825062" y="590307"/>
        <a:ext cx="3092488" cy="1612166"/>
      </dsp:txXfrm>
    </dsp:sp>
    <dsp:sp modelId="{C5C82DA8-BD71-40A4-A363-6070D13977FF}">
      <dsp:nvSpPr>
        <dsp:cNvPr id="0" name=""/>
        <dsp:cNvSpPr/>
      </dsp:nvSpPr>
      <dsp:spPr>
        <a:xfrm>
          <a:off x="3737848" y="2513012"/>
          <a:ext cx="3266916" cy="1786594"/>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rtl="1">
            <a:lnSpc>
              <a:spcPct val="90000"/>
            </a:lnSpc>
            <a:spcBef>
              <a:spcPct val="0"/>
            </a:spcBef>
            <a:spcAft>
              <a:spcPct val="35000"/>
            </a:spcAft>
          </a:pPr>
          <a:r>
            <a:rPr lang="fa-IR" sz="3400" kern="1200" dirty="0" smtClean="0">
              <a:cs typeface="B Zar" pitchFamily="2" charset="-78"/>
            </a:rPr>
            <a:t>اقدامات وزارت بازرگانی/گمرک</a:t>
          </a:r>
          <a:endParaRPr lang="en-US" sz="3400" kern="1200" dirty="0">
            <a:cs typeface="B Zar" pitchFamily="2" charset="-78"/>
          </a:endParaRPr>
        </a:p>
      </dsp:txBody>
      <dsp:txXfrm>
        <a:off x="3825062" y="2600226"/>
        <a:ext cx="3092488" cy="1612166"/>
      </dsp:txXfrm>
    </dsp:sp>
  </dsp:spTree>
</dsp:drawing>
</file>

<file path=ppt/diagrams/drawing5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C4EA76-F649-4631-933E-0A5FD2D2E358}">
      <dsp:nvSpPr>
        <dsp:cNvPr id="0" name=""/>
        <dsp:cNvSpPr/>
      </dsp:nvSpPr>
      <dsp:spPr>
        <a:xfrm>
          <a:off x="0" y="488957"/>
          <a:ext cx="8229600" cy="44761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604012" rIns="638708" bIns="206248" numCol="1" spcCol="1270" anchor="t" anchorCtr="0">
          <a:noAutofit/>
        </a:bodyPr>
        <a:lstStyle/>
        <a:p>
          <a:pPr marL="285750" lvl="1" indent="-285750" algn="justLow" defTabSz="1289050" rtl="1">
            <a:lnSpc>
              <a:spcPct val="90000"/>
            </a:lnSpc>
            <a:spcBef>
              <a:spcPct val="0"/>
            </a:spcBef>
            <a:spcAft>
              <a:spcPct val="15000"/>
            </a:spcAft>
            <a:buChar char="••"/>
          </a:pPr>
          <a:r>
            <a:rPr lang="fa-IR" sz="2900" kern="1200" dirty="0" smtClean="0">
              <a:cs typeface="B Zar" pitchFamily="2" charset="-78"/>
            </a:rPr>
            <a:t>باید قانونی باشد، بنابراین شامل تحریم‌های بانکی است.</a:t>
          </a:r>
          <a:endParaRPr lang="en-US" sz="2900" kern="1200" dirty="0">
            <a:cs typeface="B Zar" pitchFamily="2" charset="-78"/>
          </a:endParaRPr>
        </a:p>
        <a:p>
          <a:pPr marL="285750" lvl="1" indent="-285750" algn="justLow" defTabSz="1289050" rtl="1">
            <a:lnSpc>
              <a:spcPct val="90000"/>
            </a:lnSpc>
            <a:spcBef>
              <a:spcPct val="0"/>
            </a:spcBef>
            <a:spcAft>
              <a:spcPct val="15000"/>
            </a:spcAft>
            <a:buChar char="••"/>
          </a:pPr>
          <a:r>
            <a:rPr lang="fa-IR" sz="2900" kern="1200" dirty="0" smtClean="0">
              <a:cs typeface="B Zar" pitchFamily="2" charset="-78"/>
            </a:rPr>
            <a:t>مورد تأیید بانک مرکزی، وزارات بازرگانی و سایر مقامات باشد.</a:t>
          </a:r>
          <a:endParaRPr lang="en-US" sz="2900" kern="1200" dirty="0">
            <a:cs typeface="B Zar" pitchFamily="2" charset="-78"/>
          </a:endParaRPr>
        </a:p>
        <a:p>
          <a:pPr marL="285750" lvl="1" indent="-285750" algn="justLow" defTabSz="1289050" rtl="1">
            <a:lnSpc>
              <a:spcPct val="90000"/>
            </a:lnSpc>
            <a:spcBef>
              <a:spcPct val="0"/>
            </a:spcBef>
            <a:spcAft>
              <a:spcPct val="15000"/>
            </a:spcAft>
            <a:buChar char="••"/>
          </a:pPr>
          <a:r>
            <a:rPr lang="fa-IR" sz="2900" kern="1200" dirty="0" smtClean="0">
              <a:cs typeface="B Zar" pitchFamily="2" charset="-78"/>
            </a:rPr>
            <a:t>کم‌خطرتر از پرداخت نقدی باشد.</a:t>
          </a:r>
          <a:endParaRPr lang="en-US" sz="2900" kern="1200" dirty="0">
            <a:cs typeface="B Zar" pitchFamily="2" charset="-78"/>
          </a:endParaRPr>
        </a:p>
        <a:p>
          <a:pPr marL="285750" lvl="1" indent="-285750" algn="justLow" defTabSz="1289050" rtl="1">
            <a:lnSpc>
              <a:spcPct val="90000"/>
            </a:lnSpc>
            <a:spcBef>
              <a:spcPct val="0"/>
            </a:spcBef>
            <a:spcAft>
              <a:spcPct val="15000"/>
            </a:spcAft>
            <a:buChar char="••"/>
          </a:pPr>
          <a:r>
            <a:rPr lang="fa-IR" sz="2900" kern="1200" dirty="0" smtClean="0">
              <a:cs typeface="B Zar" pitchFamily="2" charset="-78"/>
            </a:rPr>
            <a:t>نیازمند اصلاح قوانین نباشد، هرچند که اصلاح مقررات  واردات-صادرات در نهایت ضروری است.</a:t>
          </a:r>
          <a:endParaRPr lang="en-US" sz="2900" kern="1200" dirty="0">
            <a:cs typeface="B Zar" pitchFamily="2" charset="-78"/>
          </a:endParaRPr>
        </a:p>
      </dsp:txBody>
      <dsp:txXfrm>
        <a:off x="0" y="488957"/>
        <a:ext cx="8229600" cy="4476150"/>
      </dsp:txXfrm>
    </dsp:sp>
    <dsp:sp modelId="{7CC9D36E-7351-47B6-8A3F-0ED6984422F4}">
      <dsp:nvSpPr>
        <dsp:cNvPr id="0" name=""/>
        <dsp:cNvSpPr/>
      </dsp:nvSpPr>
      <dsp:spPr>
        <a:xfrm>
          <a:off x="411480" y="60917"/>
          <a:ext cx="5760720" cy="8560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289050" rtl="1">
            <a:lnSpc>
              <a:spcPct val="90000"/>
            </a:lnSpc>
            <a:spcBef>
              <a:spcPct val="0"/>
            </a:spcBef>
            <a:spcAft>
              <a:spcPct val="35000"/>
            </a:spcAft>
          </a:pPr>
          <a:r>
            <a:rPr lang="fa-IR" sz="2900" kern="1200" dirty="0" smtClean="0">
              <a:cs typeface="B Titr" pitchFamily="2" charset="-78"/>
            </a:rPr>
            <a:t>ملاحظات</a:t>
          </a:r>
          <a:endParaRPr lang="en-US" sz="2900" kern="1200" dirty="0">
            <a:cs typeface="B Titr" pitchFamily="2" charset="-78"/>
          </a:endParaRPr>
        </a:p>
      </dsp:txBody>
      <dsp:txXfrm>
        <a:off x="453270" y="102707"/>
        <a:ext cx="5677140" cy="772500"/>
      </dsp:txXfrm>
    </dsp:sp>
  </dsp:spTree>
</dsp:drawing>
</file>

<file path=ppt/diagrams/drawing5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6CC43D-6190-481D-86C3-8C862B9120E3}">
      <dsp:nvSpPr>
        <dsp:cNvPr id="0" name=""/>
        <dsp:cNvSpPr/>
      </dsp:nvSpPr>
      <dsp:spPr>
        <a:xfrm>
          <a:off x="0" y="568382"/>
          <a:ext cx="8229600" cy="43911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708152" rIns="638708" bIns="241808" numCol="1" spcCol="1270" anchor="t" anchorCtr="0">
          <a:noAutofit/>
        </a:bodyPr>
        <a:lstStyle/>
        <a:p>
          <a:pPr marL="285750" lvl="1" indent="-285750" algn="justLow" defTabSz="1511300" rtl="1">
            <a:lnSpc>
              <a:spcPct val="90000"/>
            </a:lnSpc>
            <a:spcBef>
              <a:spcPct val="0"/>
            </a:spcBef>
            <a:spcAft>
              <a:spcPct val="15000"/>
            </a:spcAft>
            <a:buChar char="••"/>
          </a:pPr>
          <a:r>
            <a:rPr lang="fa-IR" sz="3400" kern="1200" dirty="0" smtClean="0">
              <a:cs typeface="B Zar" pitchFamily="2" charset="-78"/>
            </a:rPr>
            <a:t>صادرکننده بتواند با گشایش </a:t>
          </a:r>
          <a:r>
            <a:rPr lang="en-US" sz="3400" kern="1200" dirty="0" smtClean="0">
              <a:cs typeface="B Zar" pitchFamily="2" charset="-78"/>
            </a:rPr>
            <a:t>LC</a:t>
          </a:r>
          <a:r>
            <a:rPr lang="fa-IR" sz="3400" kern="1200" dirty="0" smtClean="0">
              <a:cs typeface="B Zar" pitchFamily="2" charset="-78"/>
            </a:rPr>
            <a:t> خریدار برای شرکت‌ تابعۀ خارجی، در داخل از امکانات تنزیل </a:t>
          </a:r>
          <a:r>
            <a:rPr lang="en-US" sz="3400" kern="1200" dirty="0" smtClean="0">
              <a:cs typeface="B Zar" pitchFamily="2" charset="-78"/>
            </a:rPr>
            <a:t>LC</a:t>
          </a:r>
          <a:r>
            <a:rPr lang="fa-IR" sz="3400" kern="1200" dirty="0" smtClean="0">
              <a:cs typeface="B Zar" pitchFamily="2" charset="-78"/>
            </a:rPr>
            <a:t> برخوردار شود.</a:t>
          </a:r>
          <a:endParaRPr lang="en-US" sz="3400" kern="1200" dirty="0">
            <a:cs typeface="B Zar" pitchFamily="2" charset="-78"/>
          </a:endParaRPr>
        </a:p>
        <a:p>
          <a:pPr marL="285750" lvl="1" indent="-285750" algn="justLow" defTabSz="1511300" rtl="1">
            <a:lnSpc>
              <a:spcPct val="90000"/>
            </a:lnSpc>
            <a:spcBef>
              <a:spcPct val="0"/>
            </a:spcBef>
            <a:spcAft>
              <a:spcPct val="15000"/>
            </a:spcAft>
            <a:buChar char="••"/>
          </a:pPr>
          <a:r>
            <a:rPr lang="fa-IR" sz="3400" kern="1200" dirty="0" smtClean="0">
              <a:cs typeface="B Zar" pitchFamily="2" charset="-78"/>
            </a:rPr>
            <a:t>نمایندۀ شرکت فروشنده در ایران بتواند ترتیبی دهد که با ملاحظۀ برگ سبز، پرداخت صورت گیرد.</a:t>
          </a:r>
          <a:endParaRPr lang="en-US" sz="3400" kern="1200" dirty="0">
            <a:cs typeface="B Zar" pitchFamily="2" charset="-78"/>
          </a:endParaRPr>
        </a:p>
      </dsp:txBody>
      <dsp:txXfrm>
        <a:off x="0" y="568382"/>
        <a:ext cx="8229600" cy="4391100"/>
      </dsp:txXfrm>
    </dsp:sp>
    <dsp:sp modelId="{9C54C56E-E111-4B0B-9210-B839C0F173FC}">
      <dsp:nvSpPr>
        <dsp:cNvPr id="0" name=""/>
        <dsp:cNvSpPr/>
      </dsp:nvSpPr>
      <dsp:spPr>
        <a:xfrm>
          <a:off x="411480" y="66542"/>
          <a:ext cx="5760720" cy="1003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511300" rtl="1">
            <a:lnSpc>
              <a:spcPct val="90000"/>
            </a:lnSpc>
            <a:spcBef>
              <a:spcPct val="0"/>
            </a:spcBef>
            <a:spcAft>
              <a:spcPct val="35000"/>
            </a:spcAft>
          </a:pPr>
          <a:r>
            <a:rPr lang="fa-IR" sz="3400" kern="1200" dirty="0" smtClean="0">
              <a:cs typeface="B Titr" pitchFamily="2" charset="-78"/>
            </a:rPr>
            <a:t>مثال‌ها</a:t>
          </a:r>
          <a:endParaRPr lang="en-US" sz="3400" kern="1200" dirty="0">
            <a:cs typeface="B Titr" pitchFamily="2" charset="-78"/>
          </a:endParaRPr>
        </a:p>
      </dsp:txBody>
      <dsp:txXfrm>
        <a:off x="460476" y="115538"/>
        <a:ext cx="5662728" cy="905688"/>
      </dsp:txXfrm>
    </dsp:sp>
  </dsp:spTree>
</dsp:drawing>
</file>

<file path=ppt/diagrams/drawing5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A8E252-8BCB-4365-8F2F-5FADB190CDB2}">
      <dsp:nvSpPr>
        <dsp:cNvPr id="0" name=""/>
        <dsp:cNvSpPr/>
      </dsp:nvSpPr>
      <dsp:spPr>
        <a:xfrm>
          <a:off x="0" y="603212"/>
          <a:ext cx="8229600" cy="441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833120" rIns="638708" bIns="284480" numCol="1" spcCol="1270" anchor="t" anchorCtr="0">
          <a:noAutofit/>
        </a:bodyPr>
        <a:lstStyle/>
        <a:p>
          <a:pPr marL="285750" lvl="1" indent="-285750" algn="justLow" defTabSz="1778000" rtl="1">
            <a:lnSpc>
              <a:spcPct val="90000"/>
            </a:lnSpc>
            <a:spcBef>
              <a:spcPct val="0"/>
            </a:spcBef>
            <a:spcAft>
              <a:spcPct val="15000"/>
            </a:spcAft>
            <a:buChar char="••"/>
          </a:pPr>
          <a:r>
            <a:rPr lang="fa-IR" sz="4000" kern="1200" dirty="0" smtClean="0">
              <a:cs typeface="B Zar" pitchFamily="2" charset="-78"/>
            </a:rPr>
            <a:t>ارتباط صادرکنندۀ دارندۀ ارز در خارج با واردکنندۀ نیازمند به ارز (نقش حساب امانی)</a:t>
          </a:r>
          <a:endParaRPr lang="en-US" sz="4000" kern="1200" dirty="0">
            <a:cs typeface="B Zar" pitchFamily="2" charset="-78"/>
          </a:endParaRPr>
        </a:p>
        <a:p>
          <a:pPr marL="285750" lvl="1" indent="-285750" algn="justLow" defTabSz="1778000" rtl="1">
            <a:lnSpc>
              <a:spcPct val="90000"/>
            </a:lnSpc>
            <a:spcBef>
              <a:spcPct val="0"/>
            </a:spcBef>
            <a:spcAft>
              <a:spcPct val="15000"/>
            </a:spcAft>
            <a:buChar char="••"/>
          </a:pPr>
          <a:r>
            <a:rPr lang="fa-IR" sz="4000" kern="1200" dirty="0" smtClean="0">
              <a:cs typeface="B Zar" pitchFamily="2" charset="-78"/>
            </a:rPr>
            <a:t>اعتبار اسنادی داخلی برای موردی که دو طرف معامله در ایران نماینده دارند</a:t>
          </a:r>
          <a:endParaRPr lang="en-US" sz="4000" kern="1200" dirty="0">
            <a:cs typeface="B Zar" pitchFamily="2" charset="-78"/>
          </a:endParaRPr>
        </a:p>
      </dsp:txBody>
      <dsp:txXfrm>
        <a:off x="0" y="603212"/>
        <a:ext cx="8229600" cy="4410000"/>
      </dsp:txXfrm>
    </dsp:sp>
    <dsp:sp modelId="{0D50F7A2-4390-4673-B9C1-F6C68A0E3776}">
      <dsp:nvSpPr>
        <dsp:cNvPr id="0" name=""/>
        <dsp:cNvSpPr/>
      </dsp:nvSpPr>
      <dsp:spPr>
        <a:xfrm>
          <a:off x="411480" y="12812"/>
          <a:ext cx="5760720" cy="1180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778000" rtl="1">
            <a:lnSpc>
              <a:spcPct val="90000"/>
            </a:lnSpc>
            <a:spcBef>
              <a:spcPct val="0"/>
            </a:spcBef>
            <a:spcAft>
              <a:spcPct val="35000"/>
            </a:spcAft>
          </a:pPr>
          <a:r>
            <a:rPr lang="fa-IR" sz="4000" kern="1200" dirty="0" smtClean="0">
              <a:cs typeface="B Titr" pitchFamily="2" charset="-78"/>
            </a:rPr>
            <a:t>مثال‌ها</a:t>
          </a:r>
          <a:endParaRPr lang="en-US" sz="4000" kern="1200" dirty="0">
            <a:cs typeface="B Titr" pitchFamily="2" charset="-78"/>
          </a:endParaRPr>
        </a:p>
      </dsp:txBody>
      <dsp:txXfrm>
        <a:off x="469122" y="70454"/>
        <a:ext cx="5645436" cy="1065516"/>
      </dsp:txXfrm>
    </dsp:sp>
  </dsp:spTree>
</dsp:drawing>
</file>

<file path=ppt/diagrams/drawing5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014F4A-75AD-4E7A-BC17-7B19159F3DD1}">
      <dsp:nvSpPr>
        <dsp:cNvPr id="0" name=""/>
        <dsp:cNvSpPr/>
      </dsp:nvSpPr>
      <dsp:spPr>
        <a:xfrm>
          <a:off x="0" y="603212"/>
          <a:ext cx="8229600" cy="441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833120" rIns="638708" bIns="284480" numCol="1" spcCol="1270" anchor="t" anchorCtr="0">
          <a:noAutofit/>
        </a:bodyPr>
        <a:lstStyle/>
        <a:p>
          <a:pPr marL="285750" lvl="1" indent="-285750" algn="justLow" defTabSz="1778000" rtl="1">
            <a:lnSpc>
              <a:spcPct val="90000"/>
            </a:lnSpc>
            <a:spcBef>
              <a:spcPct val="0"/>
            </a:spcBef>
            <a:spcAft>
              <a:spcPct val="15000"/>
            </a:spcAft>
            <a:buChar char="••"/>
          </a:pPr>
          <a:r>
            <a:rPr lang="fa-IR" sz="4000" kern="1200" dirty="0" smtClean="0">
              <a:cs typeface="B Zar" pitchFamily="2" charset="-78"/>
            </a:rPr>
            <a:t>اعتبار اسنادی ریالی با تعهد تبدیل ارز برای کشورهای همسایه (امارات و ترکیه)</a:t>
          </a:r>
          <a:endParaRPr lang="en-US" sz="4000" kern="1200" dirty="0">
            <a:cs typeface="B Zar" pitchFamily="2" charset="-78"/>
          </a:endParaRPr>
        </a:p>
        <a:p>
          <a:pPr marL="285750" lvl="1" indent="-285750" algn="justLow" defTabSz="1778000" rtl="1">
            <a:lnSpc>
              <a:spcPct val="90000"/>
            </a:lnSpc>
            <a:spcBef>
              <a:spcPct val="0"/>
            </a:spcBef>
            <a:spcAft>
              <a:spcPct val="15000"/>
            </a:spcAft>
            <a:buChar char="••"/>
          </a:pPr>
          <a:r>
            <a:rPr lang="fa-IR" sz="4000" kern="1200" dirty="0" smtClean="0">
              <a:cs typeface="B Zar" pitchFamily="2" charset="-78"/>
            </a:rPr>
            <a:t>پرداخت ارزی به اعتبار اسنادی دریافتی صادرکنندگانی که حاشیۀ سود محدود دارند.</a:t>
          </a:r>
          <a:endParaRPr lang="en-US" sz="4000" kern="1200" dirty="0">
            <a:cs typeface="B Zar" pitchFamily="2" charset="-78"/>
          </a:endParaRPr>
        </a:p>
      </dsp:txBody>
      <dsp:txXfrm>
        <a:off x="0" y="603212"/>
        <a:ext cx="8229600" cy="4410000"/>
      </dsp:txXfrm>
    </dsp:sp>
    <dsp:sp modelId="{2FE53398-3654-414D-AB62-F624EEFF8A43}">
      <dsp:nvSpPr>
        <dsp:cNvPr id="0" name=""/>
        <dsp:cNvSpPr/>
      </dsp:nvSpPr>
      <dsp:spPr>
        <a:xfrm>
          <a:off x="411480" y="12812"/>
          <a:ext cx="5760720" cy="1180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778000" rtl="1">
            <a:lnSpc>
              <a:spcPct val="90000"/>
            </a:lnSpc>
            <a:spcBef>
              <a:spcPct val="0"/>
            </a:spcBef>
            <a:spcAft>
              <a:spcPct val="35000"/>
            </a:spcAft>
          </a:pPr>
          <a:r>
            <a:rPr lang="fa-IR" sz="4000" kern="1200" dirty="0" smtClean="0">
              <a:cs typeface="B Titr" pitchFamily="2" charset="-78"/>
            </a:rPr>
            <a:t>مثال‌ها</a:t>
          </a:r>
          <a:endParaRPr lang="en-US" sz="4000" kern="1200" dirty="0">
            <a:cs typeface="B Titr" pitchFamily="2" charset="-78"/>
          </a:endParaRPr>
        </a:p>
      </dsp:txBody>
      <dsp:txXfrm>
        <a:off x="469122" y="70454"/>
        <a:ext cx="5645436" cy="106551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4EDB85-1043-47C5-9D3E-0863B6F53638}">
      <dsp:nvSpPr>
        <dsp:cNvPr id="0" name=""/>
        <dsp:cNvSpPr/>
      </dsp:nvSpPr>
      <dsp:spPr>
        <a:xfrm>
          <a:off x="0" y="74041"/>
          <a:ext cx="4041775" cy="707648"/>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سپرده‌پذیر</a:t>
          </a:r>
          <a:endParaRPr lang="en-US" sz="2300" kern="1200" dirty="0">
            <a:cs typeface="B Zar" pitchFamily="2" charset="-78"/>
          </a:endParaRPr>
        </a:p>
      </dsp:txBody>
      <dsp:txXfrm>
        <a:off x="34545" y="108586"/>
        <a:ext cx="3972685" cy="638558"/>
      </dsp:txXfrm>
    </dsp:sp>
    <dsp:sp modelId="{C4EB5DF4-8B6E-4E22-88B5-D97AD9FD4BDE}">
      <dsp:nvSpPr>
        <dsp:cNvPr id="0" name=""/>
        <dsp:cNvSpPr/>
      </dsp:nvSpPr>
      <dsp:spPr>
        <a:xfrm>
          <a:off x="0" y="847930"/>
          <a:ext cx="4041775" cy="707648"/>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تأمین مالی افراد و شرکت‌ها</a:t>
          </a:r>
          <a:endParaRPr lang="en-US" sz="2300" kern="1200" dirty="0">
            <a:cs typeface="B Zar" pitchFamily="2" charset="-78"/>
          </a:endParaRPr>
        </a:p>
      </dsp:txBody>
      <dsp:txXfrm>
        <a:off x="34545" y="882475"/>
        <a:ext cx="3972685" cy="638558"/>
      </dsp:txXfrm>
    </dsp:sp>
    <dsp:sp modelId="{1960D790-A71A-4B96-A74B-37E9C8BD24B7}">
      <dsp:nvSpPr>
        <dsp:cNvPr id="0" name=""/>
        <dsp:cNvSpPr/>
      </dsp:nvSpPr>
      <dsp:spPr>
        <a:xfrm>
          <a:off x="0" y="1621819"/>
          <a:ext cx="4041775" cy="707648"/>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عمدۀ فعالیت‌ها در بازار پول</a:t>
          </a:r>
          <a:endParaRPr lang="en-US" sz="2300" kern="1200" dirty="0">
            <a:cs typeface="B Zar" pitchFamily="2" charset="-78"/>
          </a:endParaRPr>
        </a:p>
      </dsp:txBody>
      <dsp:txXfrm>
        <a:off x="34545" y="1656364"/>
        <a:ext cx="3972685" cy="638558"/>
      </dsp:txXfrm>
    </dsp:sp>
    <dsp:sp modelId="{3598F0C9-88EB-4315-956D-1DB1A217087B}">
      <dsp:nvSpPr>
        <dsp:cNvPr id="0" name=""/>
        <dsp:cNvSpPr/>
      </dsp:nvSpPr>
      <dsp:spPr>
        <a:xfrm>
          <a:off x="0" y="2395708"/>
          <a:ext cx="4041775" cy="707648"/>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عمدۀ درآمد از شکاف نرخ بهره  </a:t>
          </a:r>
          <a:endParaRPr lang="en-US" sz="2300" kern="1200" dirty="0">
            <a:cs typeface="B Zar" pitchFamily="2" charset="-78"/>
          </a:endParaRPr>
        </a:p>
      </dsp:txBody>
      <dsp:txXfrm>
        <a:off x="34545" y="2430253"/>
        <a:ext cx="3972685" cy="638558"/>
      </dsp:txXfrm>
    </dsp:sp>
    <dsp:sp modelId="{FACC6361-8CA3-4006-B321-5143A8B2208D}">
      <dsp:nvSpPr>
        <dsp:cNvPr id="0" name=""/>
        <dsp:cNvSpPr/>
      </dsp:nvSpPr>
      <dsp:spPr>
        <a:xfrm>
          <a:off x="0" y="3169597"/>
          <a:ext cx="4041775" cy="707648"/>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تحت نظارت نسبتاً شدید</a:t>
          </a:r>
          <a:endParaRPr lang="fa-IR" sz="2300" kern="1200" dirty="0">
            <a:cs typeface="B Zar" pitchFamily="2" charset="-78"/>
          </a:endParaRPr>
        </a:p>
      </dsp:txBody>
      <dsp:txXfrm>
        <a:off x="34545" y="3204142"/>
        <a:ext cx="3972685" cy="63855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2BB2D6-B003-43F8-A524-C9258F811530}">
      <dsp:nvSpPr>
        <dsp:cNvPr id="0" name=""/>
        <dsp:cNvSpPr/>
      </dsp:nvSpPr>
      <dsp:spPr>
        <a:xfrm>
          <a:off x="1004" y="456114"/>
          <a:ext cx="3656707" cy="18283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725" tIns="57150" rIns="85725" bIns="57150" numCol="1" spcCol="1270" anchor="ctr" anchorCtr="0">
          <a:noAutofit/>
        </a:bodyPr>
        <a:lstStyle/>
        <a:p>
          <a:pPr lvl="0" algn="ctr" defTabSz="2000250" rtl="1">
            <a:lnSpc>
              <a:spcPct val="90000"/>
            </a:lnSpc>
            <a:spcBef>
              <a:spcPct val="0"/>
            </a:spcBef>
            <a:spcAft>
              <a:spcPct val="35000"/>
            </a:spcAft>
          </a:pPr>
          <a:r>
            <a:rPr lang="fa-IR" sz="4500" kern="1200" dirty="0" smtClean="0"/>
            <a:t>هلدينگ بانکی</a:t>
          </a:r>
          <a:endParaRPr lang="en-US" sz="4500" kern="1200" dirty="0"/>
        </a:p>
      </dsp:txBody>
      <dsp:txXfrm>
        <a:off x="54555" y="509665"/>
        <a:ext cx="3549605" cy="1721251"/>
      </dsp:txXfrm>
    </dsp:sp>
    <dsp:sp modelId="{57DD4B94-F0DA-4FDC-816B-028B13911847}">
      <dsp:nvSpPr>
        <dsp:cNvPr id="0" name=""/>
        <dsp:cNvSpPr/>
      </dsp:nvSpPr>
      <dsp:spPr>
        <a:xfrm>
          <a:off x="366675"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3B1EA8-A215-45A3-A7C2-B915E5F710E2}">
      <dsp:nvSpPr>
        <dsp:cNvPr id="0" name=""/>
        <dsp:cNvSpPr/>
      </dsp:nvSpPr>
      <dsp:spPr>
        <a:xfrm>
          <a:off x="732345" y="2741556"/>
          <a:ext cx="2925365" cy="182835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3345" tIns="62230" rIns="93345" bIns="62230" numCol="1" spcCol="1270" anchor="ctr" anchorCtr="0">
          <a:noAutofit/>
        </a:bodyPr>
        <a:lstStyle/>
        <a:p>
          <a:pPr lvl="0" algn="ctr" defTabSz="2178050" rtl="1">
            <a:lnSpc>
              <a:spcPct val="90000"/>
            </a:lnSpc>
            <a:spcBef>
              <a:spcPct val="0"/>
            </a:spcBef>
            <a:spcAft>
              <a:spcPct val="35000"/>
            </a:spcAft>
          </a:pPr>
          <a:r>
            <a:rPr lang="en-US" sz="4900" kern="1200" dirty="0" smtClean="0"/>
            <a:t>Holding Banks</a:t>
          </a:r>
          <a:endParaRPr lang="en-US" sz="4900" kern="1200" dirty="0"/>
        </a:p>
      </dsp:txBody>
      <dsp:txXfrm>
        <a:off x="785896" y="2795107"/>
        <a:ext cx="2818263" cy="1721251"/>
      </dsp:txXfrm>
    </dsp:sp>
    <dsp:sp modelId="{639A9CE6-1087-45A3-8B26-DEAD1FE9F7ED}">
      <dsp:nvSpPr>
        <dsp:cNvPr id="0" name=""/>
        <dsp:cNvSpPr/>
      </dsp:nvSpPr>
      <dsp:spPr>
        <a:xfrm>
          <a:off x="4571888" y="456114"/>
          <a:ext cx="3656707" cy="18283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725" tIns="57150" rIns="85725" bIns="57150" numCol="1" spcCol="1270" anchor="ctr" anchorCtr="0">
          <a:noAutofit/>
        </a:bodyPr>
        <a:lstStyle/>
        <a:p>
          <a:pPr lvl="0" algn="ctr" defTabSz="2000250" rtl="1">
            <a:lnSpc>
              <a:spcPct val="90000"/>
            </a:lnSpc>
            <a:spcBef>
              <a:spcPct val="0"/>
            </a:spcBef>
            <a:spcAft>
              <a:spcPct val="35000"/>
            </a:spcAft>
          </a:pPr>
          <a:r>
            <a:rPr lang="fa-IR" sz="4500" kern="1200" dirty="0" smtClean="0"/>
            <a:t>بانک‌های همه‌جانبه (فراگير)</a:t>
          </a:r>
          <a:endParaRPr lang="en-US" sz="4500" kern="1200" dirty="0"/>
        </a:p>
      </dsp:txBody>
      <dsp:txXfrm>
        <a:off x="4625439" y="509665"/>
        <a:ext cx="3549605" cy="1721251"/>
      </dsp:txXfrm>
    </dsp:sp>
    <dsp:sp modelId="{DC49400B-8CAF-4CE3-866A-A7B0288CF929}">
      <dsp:nvSpPr>
        <dsp:cNvPr id="0" name=""/>
        <dsp:cNvSpPr/>
      </dsp:nvSpPr>
      <dsp:spPr>
        <a:xfrm>
          <a:off x="4937559"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D47410-649E-45B9-B754-F0F552F7C535}">
      <dsp:nvSpPr>
        <dsp:cNvPr id="0" name=""/>
        <dsp:cNvSpPr/>
      </dsp:nvSpPr>
      <dsp:spPr>
        <a:xfrm>
          <a:off x="5303229" y="2741556"/>
          <a:ext cx="2925365" cy="182835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3345" tIns="62230" rIns="93345" bIns="62230" numCol="1" spcCol="1270" anchor="ctr" anchorCtr="0">
          <a:noAutofit/>
        </a:bodyPr>
        <a:lstStyle/>
        <a:p>
          <a:pPr lvl="0" algn="ctr" defTabSz="2178050" rtl="1">
            <a:lnSpc>
              <a:spcPct val="90000"/>
            </a:lnSpc>
            <a:spcBef>
              <a:spcPct val="0"/>
            </a:spcBef>
            <a:spcAft>
              <a:spcPct val="35000"/>
            </a:spcAft>
          </a:pPr>
          <a:r>
            <a:rPr lang="en-US" sz="4900" kern="1200" dirty="0" smtClean="0"/>
            <a:t>Universal Banks</a:t>
          </a:r>
          <a:endParaRPr lang="en-US" sz="4900" kern="1200" dirty="0"/>
        </a:p>
      </dsp:txBody>
      <dsp:txXfrm>
        <a:off x="5356780" y="2795107"/>
        <a:ext cx="2818263" cy="172125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79D846-5547-4221-96E3-64E35B9C246E}">
      <dsp:nvSpPr>
        <dsp:cNvPr id="0" name=""/>
        <dsp:cNvSpPr/>
      </dsp:nvSpPr>
      <dsp:spPr>
        <a:xfrm>
          <a:off x="2169936" y="568149"/>
          <a:ext cx="3889726" cy="3889726"/>
        </a:xfrm>
        <a:prstGeom prst="blockArc">
          <a:avLst>
            <a:gd name="adj1" fmla="val 12600000"/>
            <a:gd name="adj2" fmla="val 16200000"/>
            <a:gd name="adj3" fmla="val 451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135C10B-8CDD-425B-9976-F95AD9847005}">
      <dsp:nvSpPr>
        <dsp:cNvPr id="0" name=""/>
        <dsp:cNvSpPr/>
      </dsp:nvSpPr>
      <dsp:spPr>
        <a:xfrm>
          <a:off x="2169936" y="568149"/>
          <a:ext cx="3889726" cy="3889726"/>
        </a:xfrm>
        <a:prstGeom prst="blockArc">
          <a:avLst>
            <a:gd name="adj1" fmla="val 9000000"/>
            <a:gd name="adj2" fmla="val 12600000"/>
            <a:gd name="adj3" fmla="val 451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8A96D19-BCFC-4DB5-BBCE-1F3A52870729}">
      <dsp:nvSpPr>
        <dsp:cNvPr id="0" name=""/>
        <dsp:cNvSpPr/>
      </dsp:nvSpPr>
      <dsp:spPr>
        <a:xfrm>
          <a:off x="2169936" y="568149"/>
          <a:ext cx="3889726" cy="3889726"/>
        </a:xfrm>
        <a:prstGeom prst="blockArc">
          <a:avLst>
            <a:gd name="adj1" fmla="val 5400000"/>
            <a:gd name="adj2" fmla="val 9000000"/>
            <a:gd name="adj3" fmla="val 451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AE7FCED-FD34-4F47-ADAB-541B18A1E780}">
      <dsp:nvSpPr>
        <dsp:cNvPr id="0" name=""/>
        <dsp:cNvSpPr/>
      </dsp:nvSpPr>
      <dsp:spPr>
        <a:xfrm>
          <a:off x="2169936" y="568149"/>
          <a:ext cx="3889726" cy="3889726"/>
        </a:xfrm>
        <a:prstGeom prst="blockArc">
          <a:avLst>
            <a:gd name="adj1" fmla="val 1800000"/>
            <a:gd name="adj2" fmla="val 5400000"/>
            <a:gd name="adj3" fmla="val 451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64E72DA-48E1-46CD-B7D4-A5F494A6617B}">
      <dsp:nvSpPr>
        <dsp:cNvPr id="0" name=""/>
        <dsp:cNvSpPr/>
      </dsp:nvSpPr>
      <dsp:spPr>
        <a:xfrm>
          <a:off x="2169936" y="568149"/>
          <a:ext cx="3889726" cy="3889726"/>
        </a:xfrm>
        <a:prstGeom prst="blockArc">
          <a:avLst>
            <a:gd name="adj1" fmla="val 19800000"/>
            <a:gd name="adj2" fmla="val 1800000"/>
            <a:gd name="adj3" fmla="val 451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09231FE-CC15-4056-BBF1-2E1713C42B88}">
      <dsp:nvSpPr>
        <dsp:cNvPr id="0" name=""/>
        <dsp:cNvSpPr/>
      </dsp:nvSpPr>
      <dsp:spPr>
        <a:xfrm>
          <a:off x="2169936" y="568149"/>
          <a:ext cx="3889726" cy="3889726"/>
        </a:xfrm>
        <a:prstGeom prst="blockArc">
          <a:avLst>
            <a:gd name="adj1" fmla="val 16200000"/>
            <a:gd name="adj2" fmla="val 19800000"/>
            <a:gd name="adj3" fmla="val 451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204235E-2894-4FCF-B54A-7751C484AB0E}">
      <dsp:nvSpPr>
        <dsp:cNvPr id="0" name=""/>
        <dsp:cNvSpPr/>
      </dsp:nvSpPr>
      <dsp:spPr>
        <a:xfrm>
          <a:off x="3242816" y="1641028"/>
          <a:ext cx="1743967" cy="174396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lvl="0" algn="ctr" defTabSz="2311400" rtl="1">
            <a:lnSpc>
              <a:spcPct val="90000"/>
            </a:lnSpc>
            <a:spcBef>
              <a:spcPct val="0"/>
            </a:spcBef>
            <a:spcAft>
              <a:spcPct val="35000"/>
            </a:spcAft>
          </a:pPr>
          <a:r>
            <a:rPr lang="fa-IR" sz="5200" kern="1200" dirty="0" smtClean="0"/>
            <a:t>بانک</a:t>
          </a:r>
          <a:endParaRPr lang="en-US" sz="5200" kern="1200" dirty="0"/>
        </a:p>
      </dsp:txBody>
      <dsp:txXfrm>
        <a:off x="3498214" y="1896426"/>
        <a:ext cx="1233171" cy="1233171"/>
      </dsp:txXfrm>
    </dsp:sp>
    <dsp:sp modelId="{3B520DE6-2800-4054-819B-BA4BF525A864}">
      <dsp:nvSpPr>
        <dsp:cNvPr id="0" name=""/>
        <dsp:cNvSpPr/>
      </dsp:nvSpPr>
      <dsp:spPr>
        <a:xfrm>
          <a:off x="3504411" y="1708"/>
          <a:ext cx="1220777" cy="12207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fa-IR" sz="1500" kern="1200" dirty="0" smtClean="0"/>
            <a:t>بیمه</a:t>
          </a:r>
          <a:endParaRPr lang="en-US" sz="1500" kern="1200" dirty="0"/>
        </a:p>
      </dsp:txBody>
      <dsp:txXfrm>
        <a:off x="3683190" y="180487"/>
        <a:ext cx="863219" cy="863219"/>
      </dsp:txXfrm>
    </dsp:sp>
    <dsp:sp modelId="{B8EA9C4F-EBFB-4783-B593-0D22DDB0502E}">
      <dsp:nvSpPr>
        <dsp:cNvPr id="0" name=""/>
        <dsp:cNvSpPr/>
      </dsp:nvSpPr>
      <dsp:spPr>
        <a:xfrm>
          <a:off x="5150652" y="952166"/>
          <a:ext cx="1220777" cy="12207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fa-IR" sz="1500" kern="1200" dirty="0" smtClean="0"/>
            <a:t>تأمین سرمایه</a:t>
          </a:r>
          <a:endParaRPr lang="en-US" sz="1500" kern="1200" dirty="0"/>
        </a:p>
      </dsp:txBody>
      <dsp:txXfrm>
        <a:off x="5329431" y="1130945"/>
        <a:ext cx="863219" cy="863219"/>
      </dsp:txXfrm>
    </dsp:sp>
    <dsp:sp modelId="{91F3AAEE-B130-48E9-8811-0DBDC76CD73C}">
      <dsp:nvSpPr>
        <dsp:cNvPr id="0" name=""/>
        <dsp:cNvSpPr/>
      </dsp:nvSpPr>
      <dsp:spPr>
        <a:xfrm>
          <a:off x="5150652" y="2853081"/>
          <a:ext cx="1220777" cy="12207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fa-IR" sz="1500" kern="1200" dirty="0" smtClean="0"/>
            <a:t>کارگزاری</a:t>
          </a:r>
          <a:endParaRPr lang="en-US" sz="1500" kern="1200" dirty="0"/>
        </a:p>
      </dsp:txBody>
      <dsp:txXfrm>
        <a:off x="5329431" y="3031860"/>
        <a:ext cx="863219" cy="863219"/>
      </dsp:txXfrm>
    </dsp:sp>
    <dsp:sp modelId="{FA3DD767-E4EE-46D7-B6F9-703B615B9077}">
      <dsp:nvSpPr>
        <dsp:cNvPr id="0" name=""/>
        <dsp:cNvSpPr/>
      </dsp:nvSpPr>
      <dsp:spPr>
        <a:xfrm>
          <a:off x="3504411" y="3803539"/>
          <a:ext cx="1220777" cy="12207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fa-IR" sz="1500" kern="1200" dirty="0" smtClean="0"/>
            <a:t>صرافی</a:t>
          </a:r>
          <a:endParaRPr lang="en-US" sz="1500" kern="1200" dirty="0"/>
        </a:p>
      </dsp:txBody>
      <dsp:txXfrm>
        <a:off x="3683190" y="3982318"/>
        <a:ext cx="863219" cy="863219"/>
      </dsp:txXfrm>
    </dsp:sp>
    <dsp:sp modelId="{BE08CD3B-B36E-40F4-90B8-211E713F5FFE}">
      <dsp:nvSpPr>
        <dsp:cNvPr id="0" name=""/>
        <dsp:cNvSpPr/>
      </dsp:nvSpPr>
      <dsp:spPr>
        <a:xfrm>
          <a:off x="1858170" y="2853081"/>
          <a:ext cx="1220777" cy="12207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fa-IR" sz="1500" kern="1200" dirty="0" smtClean="0"/>
            <a:t>لیزینگ</a:t>
          </a:r>
          <a:endParaRPr lang="en-US" sz="1500" kern="1200" dirty="0"/>
        </a:p>
      </dsp:txBody>
      <dsp:txXfrm>
        <a:off x="2036949" y="3031860"/>
        <a:ext cx="863219" cy="863219"/>
      </dsp:txXfrm>
    </dsp:sp>
    <dsp:sp modelId="{174EF1EF-9638-43F5-B4DC-9C926F602134}">
      <dsp:nvSpPr>
        <dsp:cNvPr id="0" name=""/>
        <dsp:cNvSpPr/>
      </dsp:nvSpPr>
      <dsp:spPr>
        <a:xfrm>
          <a:off x="1858170" y="952166"/>
          <a:ext cx="1220777" cy="12207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fa-IR" sz="1500" kern="1200" dirty="0" smtClean="0"/>
            <a:t>سرمایه‌گذاری</a:t>
          </a:r>
          <a:endParaRPr lang="en-US" sz="1500" kern="1200" dirty="0"/>
        </a:p>
      </dsp:txBody>
      <dsp:txXfrm>
        <a:off x="2036949" y="1130945"/>
        <a:ext cx="863219" cy="86321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044ADF-4021-4946-94D6-424DC63A401F}">
      <dsp:nvSpPr>
        <dsp:cNvPr id="0" name=""/>
        <dsp:cNvSpPr/>
      </dsp:nvSpPr>
      <dsp:spPr>
        <a:xfrm>
          <a:off x="1984" y="0"/>
          <a:ext cx="1946895" cy="5026025"/>
        </a:xfrm>
        <a:prstGeom prst="roundRect">
          <a:avLst>
            <a:gd name="adj" fmla="val 10000"/>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kern="1200" dirty="0" smtClean="0">
              <a:cs typeface="B Zar" pitchFamily="2" charset="-78"/>
            </a:rPr>
            <a:t>بانکداری خرده‌فروشی</a:t>
          </a:r>
          <a:endParaRPr lang="en-US" sz="3200" kern="1200" dirty="0">
            <a:cs typeface="B Zar" pitchFamily="2" charset="-78"/>
          </a:endParaRPr>
        </a:p>
      </dsp:txBody>
      <dsp:txXfrm>
        <a:off x="1984" y="0"/>
        <a:ext cx="1946895" cy="1507807"/>
      </dsp:txXfrm>
    </dsp:sp>
    <dsp:sp modelId="{A88E95B5-5D02-4B37-83C4-06D8C5D2EEEF}">
      <dsp:nvSpPr>
        <dsp:cNvPr id="0" name=""/>
        <dsp:cNvSpPr/>
      </dsp:nvSpPr>
      <dsp:spPr>
        <a:xfrm>
          <a:off x="196673" y="1507807"/>
          <a:ext cx="1557516" cy="3266916"/>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rtl="1">
            <a:lnSpc>
              <a:spcPct val="90000"/>
            </a:lnSpc>
            <a:spcBef>
              <a:spcPct val="0"/>
            </a:spcBef>
            <a:spcAft>
              <a:spcPct val="35000"/>
            </a:spcAft>
          </a:pPr>
          <a:r>
            <a:rPr lang="en-US" sz="2300" kern="1200" dirty="0" smtClean="0">
              <a:cs typeface="B Zar" pitchFamily="2" charset="-78"/>
            </a:rPr>
            <a:t>Retail banking</a:t>
          </a:r>
          <a:endParaRPr lang="en-US" sz="2300" kern="1200" dirty="0">
            <a:cs typeface="B Zar" pitchFamily="2" charset="-78"/>
          </a:endParaRPr>
        </a:p>
      </dsp:txBody>
      <dsp:txXfrm>
        <a:off x="242291" y="1553425"/>
        <a:ext cx="1466280" cy="3175680"/>
      </dsp:txXfrm>
    </dsp:sp>
    <dsp:sp modelId="{DCD25490-E03F-4C8A-B765-89AE95A4A70F}">
      <dsp:nvSpPr>
        <dsp:cNvPr id="0" name=""/>
        <dsp:cNvSpPr/>
      </dsp:nvSpPr>
      <dsp:spPr>
        <a:xfrm>
          <a:off x="2094896" y="0"/>
          <a:ext cx="1946895" cy="5026025"/>
        </a:xfrm>
        <a:prstGeom prst="roundRect">
          <a:avLst>
            <a:gd name="adj" fmla="val 10000"/>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3200" kern="1200" dirty="0" smtClean="0">
              <a:cs typeface="B Zar" pitchFamily="2" charset="-78"/>
            </a:rPr>
            <a:t>بانکداری شرکتی</a:t>
          </a:r>
          <a:endParaRPr lang="en-US" sz="3200" kern="1200" dirty="0">
            <a:cs typeface="B Zar" pitchFamily="2" charset="-78"/>
          </a:endParaRPr>
        </a:p>
      </dsp:txBody>
      <dsp:txXfrm>
        <a:off x="2094896" y="0"/>
        <a:ext cx="1946895" cy="1507807"/>
      </dsp:txXfrm>
    </dsp:sp>
    <dsp:sp modelId="{4893EC94-D46E-459A-B7CC-C2F4C3C118CE}">
      <dsp:nvSpPr>
        <dsp:cNvPr id="0" name=""/>
        <dsp:cNvSpPr/>
      </dsp:nvSpPr>
      <dsp:spPr>
        <a:xfrm>
          <a:off x="2289585" y="1507807"/>
          <a:ext cx="1557516" cy="3266916"/>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rtl="1">
            <a:lnSpc>
              <a:spcPct val="90000"/>
            </a:lnSpc>
            <a:spcBef>
              <a:spcPct val="0"/>
            </a:spcBef>
            <a:spcAft>
              <a:spcPct val="35000"/>
            </a:spcAft>
          </a:pPr>
          <a:r>
            <a:rPr lang="en-US" sz="2300" kern="1200" dirty="0" smtClean="0">
              <a:cs typeface="B Zar" pitchFamily="2" charset="-78"/>
            </a:rPr>
            <a:t>Corporate banking</a:t>
          </a:r>
          <a:endParaRPr lang="en-US" sz="2300" kern="1200" dirty="0">
            <a:cs typeface="B Zar" pitchFamily="2" charset="-78"/>
          </a:endParaRPr>
        </a:p>
      </dsp:txBody>
      <dsp:txXfrm>
        <a:off x="2335203" y="1553425"/>
        <a:ext cx="1466280" cy="3175680"/>
      </dsp:txXfrm>
    </dsp:sp>
    <dsp:sp modelId="{519F8919-3AE7-4D91-B5C2-24F978AB91C9}">
      <dsp:nvSpPr>
        <dsp:cNvPr id="0" name=""/>
        <dsp:cNvSpPr/>
      </dsp:nvSpPr>
      <dsp:spPr>
        <a:xfrm>
          <a:off x="4187808" y="0"/>
          <a:ext cx="1946895" cy="5026025"/>
        </a:xfrm>
        <a:prstGeom prst="roundRect">
          <a:avLst>
            <a:gd name="adj" fmla="val 10000"/>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3200" kern="1200" dirty="0" smtClean="0">
              <a:cs typeface="B Zar" pitchFamily="2" charset="-78"/>
            </a:rPr>
            <a:t>بانکداری کسب‌وکار</a:t>
          </a:r>
          <a:endParaRPr lang="en-US" sz="3200" kern="1200" dirty="0">
            <a:cs typeface="B Zar" pitchFamily="2" charset="-78"/>
          </a:endParaRPr>
        </a:p>
      </dsp:txBody>
      <dsp:txXfrm>
        <a:off x="4187808" y="0"/>
        <a:ext cx="1946895" cy="1507807"/>
      </dsp:txXfrm>
    </dsp:sp>
    <dsp:sp modelId="{039D04F4-CF8E-4392-BC0C-AB55F1205E8D}">
      <dsp:nvSpPr>
        <dsp:cNvPr id="0" name=""/>
        <dsp:cNvSpPr/>
      </dsp:nvSpPr>
      <dsp:spPr>
        <a:xfrm>
          <a:off x="4382498" y="1507807"/>
          <a:ext cx="1557516" cy="3266916"/>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rtl="1">
            <a:lnSpc>
              <a:spcPct val="90000"/>
            </a:lnSpc>
            <a:spcBef>
              <a:spcPct val="0"/>
            </a:spcBef>
            <a:spcAft>
              <a:spcPct val="35000"/>
            </a:spcAft>
          </a:pPr>
          <a:r>
            <a:rPr lang="en-US" sz="2300" kern="1200" dirty="0" smtClean="0">
              <a:cs typeface="B Zar" pitchFamily="2" charset="-78"/>
            </a:rPr>
            <a:t>Business banking</a:t>
          </a:r>
          <a:endParaRPr lang="en-US" sz="2300" kern="1200" dirty="0">
            <a:cs typeface="B Zar" pitchFamily="2" charset="-78"/>
          </a:endParaRPr>
        </a:p>
      </dsp:txBody>
      <dsp:txXfrm>
        <a:off x="4428116" y="1553425"/>
        <a:ext cx="1466280" cy="3175680"/>
      </dsp:txXfrm>
    </dsp:sp>
    <dsp:sp modelId="{D8D11029-9816-4197-82E5-63AED0D550E9}">
      <dsp:nvSpPr>
        <dsp:cNvPr id="0" name=""/>
        <dsp:cNvSpPr/>
      </dsp:nvSpPr>
      <dsp:spPr>
        <a:xfrm>
          <a:off x="6280720" y="0"/>
          <a:ext cx="1946895" cy="5026025"/>
        </a:xfrm>
        <a:prstGeom prst="roundRect">
          <a:avLst>
            <a:gd name="adj" fmla="val 10000"/>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3200" kern="1200" dirty="0" smtClean="0">
              <a:cs typeface="B Zar" pitchFamily="2" charset="-78"/>
            </a:rPr>
            <a:t>بانکداری اختصاصی</a:t>
          </a:r>
          <a:endParaRPr lang="en-US" sz="3200" kern="1200" dirty="0">
            <a:cs typeface="B Zar" pitchFamily="2" charset="-78"/>
          </a:endParaRPr>
        </a:p>
      </dsp:txBody>
      <dsp:txXfrm>
        <a:off x="6280720" y="0"/>
        <a:ext cx="1946895" cy="1507807"/>
      </dsp:txXfrm>
    </dsp:sp>
    <dsp:sp modelId="{D49A0E72-28FB-406C-A9D0-9293C0587229}">
      <dsp:nvSpPr>
        <dsp:cNvPr id="0" name=""/>
        <dsp:cNvSpPr/>
      </dsp:nvSpPr>
      <dsp:spPr>
        <a:xfrm>
          <a:off x="6475410" y="1507807"/>
          <a:ext cx="1557516" cy="3266916"/>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rtl="1">
            <a:lnSpc>
              <a:spcPct val="90000"/>
            </a:lnSpc>
            <a:spcBef>
              <a:spcPct val="0"/>
            </a:spcBef>
            <a:spcAft>
              <a:spcPct val="35000"/>
            </a:spcAft>
          </a:pPr>
          <a:r>
            <a:rPr lang="en-US" sz="2300" kern="1200" dirty="0" smtClean="0">
              <a:cs typeface="B Zar" pitchFamily="2" charset="-78"/>
            </a:rPr>
            <a:t>Private banking</a:t>
          </a:r>
          <a:endParaRPr lang="en-US" sz="2300" kern="1200" dirty="0">
            <a:cs typeface="B Zar" pitchFamily="2" charset="-78"/>
          </a:endParaRPr>
        </a:p>
      </dsp:txBody>
      <dsp:txXfrm>
        <a:off x="6521028" y="1553425"/>
        <a:ext cx="1466280" cy="3175680"/>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3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5.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6.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3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8.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0.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4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0.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6.wmf"/><Relationship Id="rId4"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a:p>
        </p:txBody>
      </p:sp>
      <p:sp>
        <p:nvSpPr>
          <p:cNvPr id="7885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62EDED47-B701-4340-8C97-F97172D9E6D8}" type="datetimeFigureOut">
              <a:rPr lang="en-US"/>
              <a:pPr>
                <a:defRPr/>
              </a:pPr>
              <a:t>6/11/2012</a:t>
            </a:fld>
            <a:endParaRPr lang="en-US"/>
          </a:p>
        </p:txBody>
      </p:sp>
      <p:sp>
        <p:nvSpPr>
          <p:cNvPr id="78852"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a:p>
        </p:txBody>
      </p:sp>
      <p:sp>
        <p:nvSpPr>
          <p:cNvPr id="78853"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DD9C1766-2E12-478C-9CA8-85C400EE8447}" type="slidenum">
              <a:rPr lang="en-US"/>
              <a:pPr>
                <a:defRPr/>
              </a:pPr>
              <a:t>‹#›</a:t>
            </a:fld>
            <a:endParaRPr lang="en-US"/>
          </a:p>
        </p:txBody>
      </p:sp>
    </p:spTree>
    <p:extLst>
      <p:ext uri="{BB962C8B-B14F-4D97-AF65-F5344CB8AC3E}">
        <p14:creationId xmlns:p14="http://schemas.microsoft.com/office/powerpoint/2010/main" val="21889442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a:p>
        </p:txBody>
      </p:sp>
      <p:sp>
        <p:nvSpPr>
          <p:cNvPr id="35843" name="Rectangle 3"/>
          <p:cNvSpPr>
            <a:spLocks noGrp="1" noChangeArrowheads="1"/>
          </p:cNvSpPr>
          <p:nvPr>
            <p:ph type="dt"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a:defRPr sz="1200">
                <a:latin typeface="Arial" pitchFamily="34" charset="0"/>
                <a:cs typeface="Arial" pitchFamily="34"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a:p>
        </p:txBody>
      </p:sp>
      <p:sp>
        <p:nvSpPr>
          <p:cNvPr id="3584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a:defRPr sz="1200">
                <a:latin typeface="Arial" pitchFamily="34" charset="0"/>
                <a:cs typeface="Arial" pitchFamily="34" charset="0"/>
              </a:defRPr>
            </a:lvl1pPr>
          </a:lstStyle>
          <a:p>
            <a:pPr>
              <a:defRPr/>
            </a:pPr>
            <a:fld id="{37E99620-120D-4961-A14D-0DD188F02D33}" type="slidenum">
              <a:rPr lang="en-US"/>
              <a:pPr>
                <a:defRPr/>
              </a:pPr>
              <a:t>‹#›</a:t>
            </a:fld>
            <a:endParaRPr lang="en-US"/>
          </a:p>
        </p:txBody>
      </p:sp>
    </p:spTree>
    <p:extLst>
      <p:ext uri="{BB962C8B-B14F-4D97-AF65-F5344CB8AC3E}">
        <p14:creationId xmlns:p14="http://schemas.microsoft.com/office/powerpoint/2010/main" val="20958423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B946E9D-8DDD-4F7B-AC98-5D185A215068}" type="slidenum">
              <a:rPr lang="fa-IR" smtClean="0"/>
              <a:pPr/>
              <a:t>1</a:t>
            </a:fld>
            <a:endParaRPr lang="fa-I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7E99620-120D-4961-A14D-0DD188F02D33}" type="slidenum">
              <a:rPr lang="en-US" smtClean="0"/>
              <a:pPr>
                <a:defRPr/>
              </a:pPr>
              <a:t>41</a:t>
            </a:fld>
            <a:endParaRPr lang="en-US"/>
          </a:p>
        </p:txBody>
      </p:sp>
    </p:spTree>
    <p:extLst>
      <p:ext uri="{BB962C8B-B14F-4D97-AF65-F5344CB8AC3E}">
        <p14:creationId xmlns:p14="http://schemas.microsoft.com/office/powerpoint/2010/main" val="21789460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صورة الشريحة 1"/>
          <p:cNvSpPr>
            <a:spLocks noGrp="1" noRot="1" noChangeAspect="1" noTextEdit="1"/>
          </p:cNvSpPr>
          <p:nvPr>
            <p:ph type="sldImg"/>
          </p:nvPr>
        </p:nvSpPr>
        <p:spPr>
          <a:ln/>
        </p:spPr>
      </p:sp>
      <p:sp>
        <p:nvSpPr>
          <p:cNvPr id="29699" name="عنصر نائب للملاحظات 2"/>
          <p:cNvSpPr>
            <a:spLocks noGrp="1"/>
          </p:cNvSpPr>
          <p:nvPr>
            <p:ph type="body" idx="1"/>
          </p:nvPr>
        </p:nvSpPr>
        <p:spPr>
          <a:noFill/>
          <a:ln/>
        </p:spPr>
        <p:txBody>
          <a:bodyPr/>
          <a:lstStyle/>
          <a:p>
            <a:pPr algn="r" rtl="1"/>
            <a:endParaRPr lang="en-US" smtClean="0"/>
          </a:p>
        </p:txBody>
      </p:sp>
      <p:sp>
        <p:nvSpPr>
          <p:cNvPr id="29700" name="عنصر نائب لرقم الشريحة 3"/>
          <p:cNvSpPr>
            <a:spLocks noGrp="1"/>
          </p:cNvSpPr>
          <p:nvPr>
            <p:ph type="sldNum" sz="quarter" idx="5"/>
          </p:nvPr>
        </p:nvSpPr>
        <p:spPr>
          <a:noFill/>
        </p:spPr>
        <p:txBody>
          <a:bodyPr/>
          <a:lstStyle/>
          <a:p>
            <a:fld id="{DF7222BC-75AA-40D3-A93B-FFF088E3235E}" type="slidenum">
              <a:rPr lang="en-US" smtClean="0">
                <a:latin typeface="Arial" charset="0"/>
                <a:cs typeface="Arial" charset="0"/>
              </a:rPr>
              <a:pPr/>
              <a:t>77</a:t>
            </a:fld>
            <a:endParaRPr lang="en-US"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008731E-1AC0-4030-A986-B60044D53AA0}" type="slidenum">
              <a:rPr lang="fa-IR" smtClean="0"/>
              <a:pPr/>
              <a:t>2</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61807874-5299-41B2-A37A-6AA3547857F4}"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17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B946E9D-8DDD-4F7B-AC98-5D185A215068}" type="slidenum">
              <a:rPr lang="fa-IR" smtClean="0"/>
              <a:pPr/>
              <a:t>18</a:t>
            </a:fld>
            <a:endParaRPr lang="fa-I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008731E-1AC0-4030-A986-B60044D53AA0}" type="slidenum">
              <a:rPr lang="fa-IR" smtClean="0"/>
              <a:pPr/>
              <a:t>21</a:t>
            </a:fld>
            <a:endParaRPr lang="fa-I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B946E9D-8DDD-4F7B-AC98-5D185A215068}" type="slidenum">
              <a:rPr lang="fa-IR" smtClean="0"/>
              <a:pPr/>
              <a:t>37</a:t>
            </a:fld>
            <a:endParaRPr lang="fa-I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B946E9D-8DDD-4F7B-AC98-5D185A215068}" type="slidenum">
              <a:rPr lang="fa-IR" smtClean="0"/>
              <a:pPr/>
              <a:t>38</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Rectangle 51"/>
          <p:cNvSpPr>
            <a:spLocks noChangeArrowheads="1"/>
          </p:cNvSpPr>
          <p:nvPr/>
        </p:nvSpPr>
        <p:spPr bwMode="ltGray">
          <a:xfrm>
            <a:off x="0" y="476250"/>
            <a:ext cx="9147175" cy="6381750"/>
          </a:xfrm>
          <a:prstGeom prst="rect">
            <a:avLst/>
          </a:prstGeom>
          <a:gradFill rotWithShape="1">
            <a:gsLst>
              <a:gs pos="0">
                <a:srgbClr val="437CD1"/>
              </a:gs>
              <a:gs pos="100000">
                <a:srgbClr val="000066"/>
              </a:gs>
            </a:gsLst>
            <a:lin ang="0" scaled="1"/>
          </a:gradFill>
          <a:ln w="9525">
            <a:noFill/>
            <a:miter lim="800000"/>
            <a:headEnd/>
            <a:tailEnd/>
          </a:ln>
        </p:spPr>
        <p:txBody>
          <a:bodyPr wrap="none" anchor="ctr"/>
          <a:lstStyle/>
          <a:p>
            <a:pPr>
              <a:defRPr/>
            </a:pPr>
            <a:endParaRPr lang="en-US">
              <a:cs typeface="+mn-cs"/>
            </a:endParaRPr>
          </a:p>
        </p:txBody>
      </p:sp>
      <p:sp>
        <p:nvSpPr>
          <p:cNvPr id="5"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a:defRPr/>
            </a:pPr>
            <a:endParaRPr lang="en-US">
              <a:cs typeface="+mn-cs"/>
            </a:endParaRPr>
          </a:p>
        </p:txBody>
      </p:sp>
      <p:sp>
        <p:nvSpPr>
          <p:cNvPr id="6"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p:spPr>
        <p:txBody>
          <a:bodyPr wrap="none" anchor="ctr"/>
          <a:lstStyle/>
          <a:p>
            <a:pPr>
              <a:defRPr/>
            </a:pPr>
            <a:endParaRPr lang="en-US">
              <a:cs typeface="+mn-cs"/>
            </a:endParaRPr>
          </a:p>
        </p:txBody>
      </p:sp>
      <p:sp>
        <p:nvSpPr>
          <p:cNvPr id="7"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a:defRPr/>
            </a:pPr>
            <a:endParaRPr lang="en-US">
              <a:cs typeface="+mn-cs"/>
            </a:endParaRPr>
          </a:p>
        </p:txBody>
      </p:sp>
      <p:grpSp>
        <p:nvGrpSpPr>
          <p:cNvPr id="8" name="Group 38"/>
          <p:cNvGrpSpPr>
            <a:grpSpLocks/>
          </p:cNvGrpSpPr>
          <p:nvPr/>
        </p:nvGrpSpPr>
        <p:grpSpPr bwMode="auto">
          <a:xfrm>
            <a:off x="1143000" y="2132013"/>
            <a:ext cx="8001000" cy="4725987"/>
            <a:chOff x="720" y="1343"/>
            <a:chExt cx="5040" cy="2977"/>
          </a:xfrm>
        </p:grpSpPr>
        <p:sp>
          <p:nvSpPr>
            <p:cNvPr id="9" name="Rectangle 39"/>
            <p:cNvSpPr>
              <a:spLocks noChangeArrowheads="1"/>
            </p:cNvSpPr>
            <p:nvPr userDrawn="1"/>
          </p:nvSpPr>
          <p:spPr bwMode="gray">
            <a:xfrm>
              <a:off x="1032" y="1344"/>
              <a:ext cx="4728" cy="2976"/>
            </a:xfrm>
            <a:prstGeom prst="rect">
              <a:avLst/>
            </a:prstGeom>
            <a:solidFill>
              <a:schemeClr val="bg1"/>
            </a:solidFill>
            <a:ln w="9525">
              <a:noFill/>
              <a:miter lim="800000"/>
              <a:headEnd/>
              <a:tailEnd/>
            </a:ln>
            <a:effectLst/>
          </p:spPr>
          <p:txBody>
            <a:bodyPr wrap="none" anchor="ctr"/>
            <a:lstStyle/>
            <a:p>
              <a:pPr>
                <a:defRPr/>
              </a:pPr>
              <a:endParaRPr lang="en-US">
                <a:cs typeface="+mn-cs"/>
              </a:endParaRPr>
            </a:p>
          </p:txBody>
        </p:sp>
        <p:grpSp>
          <p:nvGrpSpPr>
            <p:cNvPr id="10" name="Group 40"/>
            <p:cNvGrpSpPr>
              <a:grpSpLocks/>
            </p:cNvGrpSpPr>
            <p:nvPr userDrawn="1"/>
          </p:nvGrpSpPr>
          <p:grpSpPr bwMode="auto">
            <a:xfrm>
              <a:off x="720" y="1343"/>
              <a:ext cx="624" cy="2974"/>
              <a:chOff x="768" y="1104"/>
              <a:chExt cx="624" cy="3216"/>
            </a:xfrm>
          </p:grpSpPr>
          <p:sp>
            <p:nvSpPr>
              <p:cNvPr id="11" name="Oval 41"/>
              <p:cNvSpPr>
                <a:spLocks noChangeArrowheads="1"/>
              </p:cNvSpPr>
              <p:nvPr userDrawn="1"/>
            </p:nvSpPr>
            <p:spPr bwMode="gray">
              <a:xfrm>
                <a:off x="768" y="1104"/>
                <a:ext cx="624" cy="624"/>
              </a:xfrm>
              <a:prstGeom prst="ellipse">
                <a:avLst/>
              </a:prstGeom>
              <a:solidFill>
                <a:schemeClr val="bg1"/>
              </a:solidFill>
              <a:ln w="9525">
                <a:noFill/>
                <a:miter lim="800000"/>
                <a:headEnd/>
                <a:tailEnd/>
              </a:ln>
              <a:effectLst/>
            </p:spPr>
            <p:txBody>
              <a:bodyPr wrap="none" anchor="ctr"/>
              <a:lstStyle/>
              <a:p>
                <a:pPr>
                  <a:defRPr/>
                </a:pPr>
                <a:endParaRPr lang="en-US">
                  <a:cs typeface="+mn-cs"/>
                </a:endParaRPr>
              </a:p>
            </p:txBody>
          </p:sp>
          <p:sp>
            <p:nvSpPr>
              <p:cNvPr id="12" name="Rectangle 42"/>
              <p:cNvSpPr>
                <a:spLocks noChangeArrowheads="1"/>
              </p:cNvSpPr>
              <p:nvPr userDrawn="1"/>
            </p:nvSpPr>
            <p:spPr bwMode="gray">
              <a:xfrm>
                <a:off x="768" y="1440"/>
                <a:ext cx="576" cy="2880"/>
              </a:xfrm>
              <a:prstGeom prst="rect">
                <a:avLst/>
              </a:prstGeom>
              <a:solidFill>
                <a:schemeClr val="bg1"/>
              </a:solidFill>
              <a:ln w="9525">
                <a:noFill/>
                <a:miter lim="800000"/>
                <a:headEnd/>
                <a:tailEnd/>
              </a:ln>
              <a:effectLst/>
            </p:spPr>
            <p:txBody>
              <a:bodyPr wrap="none" anchor="ctr"/>
              <a:lstStyle/>
              <a:p>
                <a:pPr>
                  <a:defRPr/>
                </a:pPr>
                <a:endParaRPr lang="en-US">
                  <a:cs typeface="+mn-cs"/>
                </a:endParaRPr>
              </a:p>
            </p:txBody>
          </p:sp>
        </p:grpSp>
      </p:grpSp>
      <p:sp>
        <p:nvSpPr>
          <p:cNvPr id="13" name="Rectangle 43"/>
          <p:cNvSpPr>
            <a:spLocks noChangeArrowheads="1"/>
          </p:cNvSpPr>
          <p:nvPr/>
        </p:nvSpPr>
        <p:spPr bwMode="ltGray">
          <a:xfrm>
            <a:off x="533400" y="6553200"/>
            <a:ext cx="8610600" cy="304800"/>
          </a:xfrm>
          <a:prstGeom prst="rect">
            <a:avLst/>
          </a:prstGeom>
          <a:solidFill>
            <a:schemeClr val="accent2"/>
          </a:solidFill>
          <a:ln w="9525">
            <a:noFill/>
            <a:miter lim="800000"/>
            <a:headEnd/>
            <a:tailEnd/>
          </a:ln>
          <a:effectLst/>
        </p:spPr>
        <p:txBody>
          <a:bodyPr wrap="none" anchor="ctr"/>
          <a:lstStyle/>
          <a:p>
            <a:pPr>
              <a:defRPr/>
            </a:pPr>
            <a:endParaRPr lang="en-US">
              <a:cs typeface="+mn-cs"/>
            </a:endParaRPr>
          </a:p>
        </p:txBody>
      </p:sp>
      <p:sp>
        <p:nvSpPr>
          <p:cNvPr id="14" name="Rectangle 44"/>
          <p:cNvSpPr>
            <a:spLocks noChangeArrowheads="1"/>
          </p:cNvSpPr>
          <p:nvPr/>
        </p:nvSpPr>
        <p:spPr bwMode="ltGray">
          <a:xfrm>
            <a:off x="2352675" y="1860550"/>
            <a:ext cx="6791325" cy="501650"/>
          </a:xfrm>
          <a:prstGeom prst="rect">
            <a:avLst/>
          </a:prstGeom>
          <a:solidFill>
            <a:schemeClr val="hlink"/>
          </a:solidFill>
          <a:ln w="28575">
            <a:solidFill>
              <a:schemeClr val="tx2"/>
            </a:solidFill>
            <a:miter lim="800000"/>
            <a:headEnd/>
            <a:tailEnd/>
          </a:ln>
          <a:effectLst/>
        </p:spPr>
        <p:txBody>
          <a:bodyPr/>
          <a:lstStyle/>
          <a:p>
            <a:pPr algn="ctr">
              <a:spcBef>
                <a:spcPct val="20000"/>
              </a:spcBef>
              <a:buFont typeface="Wingdings" pitchFamily="2" charset="2"/>
              <a:buNone/>
              <a:defRPr/>
            </a:pPr>
            <a:endParaRPr lang="en-US" altLang="ko-KR" sz="2800">
              <a:solidFill>
                <a:schemeClr val="bg1"/>
              </a:solidFill>
              <a:cs typeface="+mn-cs"/>
            </a:endParaRPr>
          </a:p>
        </p:txBody>
      </p:sp>
      <p:sp>
        <p:nvSpPr>
          <p:cNvPr id="3074" name="Rectangle 2"/>
          <p:cNvSpPr>
            <a:spLocks noGrp="1" noChangeArrowheads="1"/>
          </p:cNvSpPr>
          <p:nvPr>
            <p:ph type="ctrTitle"/>
          </p:nvPr>
        </p:nvSpPr>
        <p:spPr>
          <a:xfrm>
            <a:off x="1600200" y="3200400"/>
            <a:ext cx="6858000" cy="685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lstStyle>
            <a:lvl1pPr marL="0" indent="0" algn="ctr">
              <a:buFont typeface="Wingdings" pitchFamily="2" charset="2"/>
              <a:buNone/>
              <a:defRPr sz="2800">
                <a:solidFill>
                  <a:schemeClr val="bg1"/>
                </a:solidFill>
              </a:defRPr>
            </a:lvl1pPr>
          </a:lstStyle>
          <a:p>
            <a:r>
              <a:rPr lang="en-US"/>
              <a:t>Click to edit Master subtitle style</a:t>
            </a:r>
          </a:p>
        </p:txBody>
      </p:sp>
      <p:sp>
        <p:nvSpPr>
          <p:cNvPr id="15" name="Rectangle 4"/>
          <p:cNvSpPr>
            <a:spLocks noGrp="1" noChangeArrowheads="1"/>
          </p:cNvSpPr>
          <p:nvPr>
            <p:ph type="dt" sz="half" idx="10"/>
          </p:nvPr>
        </p:nvSpPr>
        <p:spPr>
          <a:xfrm>
            <a:off x="457200" y="6400800"/>
            <a:ext cx="2133600" cy="320675"/>
          </a:xfrm>
        </p:spPr>
        <p:txBody>
          <a:bodyPr/>
          <a:lstStyle>
            <a:lvl1pPr>
              <a:defRPr>
                <a:solidFill>
                  <a:schemeClr val="bg1"/>
                </a:solidFill>
              </a:defRPr>
            </a:lvl1pPr>
          </a:lstStyle>
          <a:p>
            <a:pPr>
              <a:defRPr/>
            </a:pPr>
            <a:fld id="{18BA1552-00F1-441A-86D9-38DC48BA3F8C}" type="datetime1">
              <a:rPr lang="en-US"/>
              <a:pPr>
                <a:defRPr/>
              </a:pPr>
              <a:t>6/11/2012</a:t>
            </a:fld>
            <a:endParaRPr lang="en-US"/>
          </a:p>
        </p:txBody>
      </p:sp>
      <p:sp>
        <p:nvSpPr>
          <p:cNvPr id="16" name="Rectangle 5"/>
          <p:cNvSpPr>
            <a:spLocks noGrp="1" noChangeArrowheads="1"/>
          </p:cNvSpPr>
          <p:nvPr>
            <p:ph type="ftr" sz="quarter" idx="11"/>
          </p:nvPr>
        </p:nvSpPr>
        <p:spPr>
          <a:xfrm>
            <a:off x="3124200" y="6537325"/>
            <a:ext cx="2895600" cy="320675"/>
          </a:xfrm>
        </p:spPr>
        <p:txBody>
          <a:bodyPr/>
          <a:lstStyle>
            <a:lvl1pPr>
              <a:defRPr>
                <a:solidFill>
                  <a:schemeClr val="bg1"/>
                </a:solidFill>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8A97B97-AA10-4CAA-BC30-7977EBB44987}" type="datetime1">
              <a:rPr lang="en-US"/>
              <a:pPr>
                <a:defRPr/>
              </a:pPr>
              <a:t>6/11/2012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7C00E6-9770-4F68-A34A-B3145ACEBC3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86550" y="457200"/>
            <a:ext cx="2076450" cy="59404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457200"/>
            <a:ext cx="6076950" cy="59404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0573C3D-6058-4D76-AE87-2E1139A29E65}" type="datetime1">
              <a:rPr lang="en-US"/>
              <a:pPr>
                <a:defRPr/>
              </a:pPr>
              <a:t>6/11/2012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012CEA-8A74-415E-B619-EF9715D9FB6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371600"/>
            <a:ext cx="8229600" cy="5026025"/>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fld id="{A7316966-5246-4623-98D8-9C0DAB6EE2E2}" type="datetime1">
              <a:rPr lang="en-US"/>
              <a:pPr>
                <a:defRPr/>
              </a:pPr>
              <a:t>6/11/2012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E0FE9A-7B9B-49B0-A538-33EE8533764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457200"/>
            <a:ext cx="8305800" cy="5940425"/>
          </a:xfrm>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0E40B800-EE50-4854-9D50-265FA3FDFA86}" type="datetime1">
              <a:rPr lang="en-US"/>
              <a:pPr>
                <a:defRPr/>
              </a:pPr>
              <a:t>6/11/2012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12A6033-C03D-4652-8FEF-4BBE57ABF29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A5685B9-6EBC-4584-8F67-EA4FE0D90285}" type="datetime1">
              <a:rPr lang="en-US"/>
              <a:pPr>
                <a:defRPr/>
              </a:pPr>
              <a:t>6/11/2012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A232A9-362D-4782-B5EB-C263B4622A9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457200"/>
            <a:ext cx="6858000" cy="533400"/>
          </a:xfrm>
        </p:spPr>
        <p:txBody>
          <a:bodyPr/>
          <a:lstStyle>
            <a:lvl1pPr>
              <a:defRPr>
                <a:cs typeface="B Elham" pitchFamily="2" charset="-78"/>
              </a:defRPr>
            </a:lvl1pPr>
          </a:lstStyle>
          <a:p>
            <a:r>
              <a:rPr lang="fa-IR" dirty="0" smtClean="0"/>
              <a:t>ساس</a:t>
            </a:r>
            <a:endParaRPr lang="en-US" dirty="0"/>
          </a:p>
        </p:txBody>
      </p:sp>
      <p:sp>
        <p:nvSpPr>
          <p:cNvPr id="3" name="SmartArt Placeholder 2"/>
          <p:cNvSpPr>
            <a:spLocks noGrp="1"/>
          </p:cNvSpPr>
          <p:nvPr>
            <p:ph type="dgm"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582E76A0-34AA-4FAC-AC28-82D7F4589F9E}" type="datetime1">
              <a:rPr lang="en-US"/>
              <a:pPr>
                <a:defRPr/>
              </a:pPr>
              <a:t>6/11/2012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289386-61F8-42D7-9E47-0CBE9B4126FD}"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عنصر نائب للمحتوى 2"/>
          <p:cNvSpPr>
            <a:spLocks noGrp="1"/>
          </p:cNvSpPr>
          <p:nvPr>
            <p:ph idx="1"/>
          </p:nvPr>
        </p:nvSpPr>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D305D4E2-95D5-4516-82E4-1D83F924D3F9}" type="datetime1">
              <a:rPr lang="en-US"/>
              <a:pPr>
                <a:defRPr/>
              </a:pPr>
              <a:t>6/11/2012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A1594A-FFBB-4D4C-9102-B83135140D26}"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buFont typeface="Wingdings" pitchFamily="2" charset="2"/>
              <a:buChar char="§"/>
              <a:defRPr sz="2400"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defRPr>
            </a:lvl1pPr>
          </a:lstStyle>
          <a:p>
            <a:r>
              <a:rPr lang="ar-SA" dirty="0" smtClean="0"/>
              <a:t>انقر لتحرير نمط العنوان الرئيسي</a:t>
            </a:r>
            <a:endParaRPr lang="en-US" dirty="0"/>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4400" b="0"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dirty="0"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6F3028F9-7363-4A8C-BF84-701E97A104CA}" type="datetime1">
              <a:rPr lang="en-US"/>
              <a:pPr>
                <a:defRPr/>
              </a:pPr>
              <a:t>6/11/2012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25F3BF-D623-4509-BE0C-830B860F17C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F814D0F-2834-49E0-81FA-F631C716A9EE}" type="datetime1">
              <a:rPr lang="en-US"/>
              <a:pPr>
                <a:defRPr/>
              </a:pPr>
              <a:t>6/11/2012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C7BE41-1A7C-46C0-B731-96511F9FF91A}"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E58FEC8-F19B-49C1-9541-9245FCB554A5}" type="datetime1">
              <a:rPr lang="en-US"/>
              <a:pPr>
                <a:defRPr/>
              </a:pPr>
              <a:t>6/11/2012</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D4BA05F-AF24-4442-869C-1AEF264E3A7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EDD427AE-D398-4E0F-8510-5DC476BA7353}" type="datetime1">
              <a:rPr lang="en-US"/>
              <a:pPr>
                <a:defRPr/>
              </a:pPr>
              <a:t>6/11/2012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8AF0D8B-55E3-4FB1-AA9F-BFD265DEDD9A}"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9F7B684-ED64-41B5-92AE-5CE3FEE3E156}" type="datetime1">
              <a:rPr lang="en-US"/>
              <a:pPr>
                <a:defRPr/>
              </a:pPr>
              <a:t>6/11/2012</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CCBE3D9-BF8F-44B0-BF47-C87551A10BC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6F00CD3D-633E-4872-82CE-4627022B91FC}" type="datetime1">
              <a:rPr lang="en-US"/>
              <a:pPr>
                <a:defRPr/>
              </a:pPr>
              <a:t>6/11/2012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26E92E-50CB-4FC0-ABBB-BD076BA5B3A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B383E64A-2479-4C7A-A539-083146BD0A32}" type="datetime1">
              <a:rPr lang="en-US"/>
              <a:pPr>
                <a:defRPr/>
              </a:pPr>
              <a:t>6/11/2012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CA3E7B1-382F-4B7F-862E-CEF735823E2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47" name="Rectangle 23"/>
          <p:cNvSpPr>
            <a:spLocks noChangeArrowheads="1"/>
          </p:cNvSpPr>
          <p:nvPr/>
        </p:nvSpPr>
        <p:spPr bwMode="gray">
          <a:xfrm>
            <a:off x="0" y="0"/>
            <a:ext cx="9144000" cy="990600"/>
          </a:xfrm>
          <a:prstGeom prst="rect">
            <a:avLst/>
          </a:prstGeom>
          <a:gradFill rotWithShape="1">
            <a:gsLst>
              <a:gs pos="0">
                <a:schemeClr val="accent1"/>
              </a:gs>
              <a:gs pos="100000">
                <a:srgbClr val="16335E"/>
              </a:gs>
            </a:gsLst>
            <a:lin ang="0" scaled="1"/>
          </a:gradFill>
          <a:ln w="9525">
            <a:noFill/>
            <a:miter lim="800000"/>
            <a:headEnd/>
            <a:tailEnd/>
          </a:ln>
        </p:spPr>
        <p:txBody>
          <a:bodyPr wrap="none" anchor="ctr"/>
          <a:lstStyle/>
          <a:p>
            <a:pPr>
              <a:defRPr/>
            </a:pPr>
            <a:endParaRPr lang="en-US">
              <a:cs typeface="+mn-cs"/>
            </a:endParaRPr>
          </a:p>
        </p:txBody>
      </p:sp>
      <p:sp>
        <p:nvSpPr>
          <p:cNvPr id="1049" name="Rectangle 25"/>
          <p:cNvSpPr>
            <a:spLocks noChangeArrowheads="1"/>
          </p:cNvSpPr>
          <p:nvPr/>
        </p:nvSpPr>
        <p:spPr bwMode="gray">
          <a:xfrm>
            <a:off x="8839200" y="228600"/>
            <a:ext cx="304800" cy="6629400"/>
          </a:xfrm>
          <a:prstGeom prst="rect">
            <a:avLst/>
          </a:prstGeom>
          <a:solidFill>
            <a:schemeClr val="accent1"/>
          </a:solidFill>
          <a:ln w="9525">
            <a:noFill/>
            <a:miter lim="800000"/>
            <a:headEnd/>
            <a:tailEnd/>
          </a:ln>
          <a:effectLst/>
        </p:spPr>
        <p:txBody>
          <a:bodyPr wrap="none" anchor="ctr"/>
          <a:lstStyle/>
          <a:p>
            <a:pPr>
              <a:defRPr/>
            </a:pPr>
            <a:endParaRPr lang="en-US">
              <a:cs typeface="+mn-cs"/>
            </a:endParaRPr>
          </a:p>
        </p:txBody>
      </p:sp>
      <p:sp>
        <p:nvSpPr>
          <p:cNvPr id="1053" name="Rectangle 29"/>
          <p:cNvSpPr>
            <a:spLocks noChangeArrowheads="1"/>
          </p:cNvSpPr>
          <p:nvPr/>
        </p:nvSpPr>
        <p:spPr bwMode="gray">
          <a:xfrm>
            <a:off x="0" y="0"/>
            <a:ext cx="7620000" cy="1066800"/>
          </a:xfrm>
          <a:prstGeom prst="rect">
            <a:avLst/>
          </a:prstGeom>
          <a:solidFill>
            <a:schemeClr val="bg1"/>
          </a:solidFill>
          <a:ln w="9525">
            <a:noFill/>
            <a:miter lim="800000"/>
            <a:headEnd/>
            <a:tailEnd/>
          </a:ln>
          <a:effectLst/>
        </p:spPr>
        <p:txBody>
          <a:bodyPr wrap="none" anchor="ctr"/>
          <a:lstStyle/>
          <a:p>
            <a:pPr>
              <a:defRPr/>
            </a:pPr>
            <a:endParaRPr lang="en-US">
              <a:cs typeface="+mn-cs"/>
            </a:endParaRPr>
          </a:p>
        </p:txBody>
      </p:sp>
      <p:sp>
        <p:nvSpPr>
          <p:cNvPr id="1029" name="Rectangle 2"/>
          <p:cNvSpPr>
            <a:spLocks noGrp="1" noChangeArrowheads="1"/>
          </p:cNvSpPr>
          <p:nvPr>
            <p:ph type="title"/>
          </p:nvPr>
        </p:nvSpPr>
        <p:spPr bwMode="auto">
          <a:xfrm>
            <a:off x="0" y="4572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latin typeface="Arial" pitchFamily="34" charset="0"/>
                <a:cs typeface="Arial" pitchFamily="34" charset="0"/>
              </a:defRPr>
            </a:lvl1pPr>
          </a:lstStyle>
          <a:p>
            <a:pPr>
              <a:defRPr/>
            </a:pPr>
            <a:fld id="{A58E8211-8E95-4283-A9BA-0011682B83E6}" type="datetime1">
              <a:rPr lang="en-US"/>
              <a:pPr>
                <a:defRPr/>
              </a:pPr>
              <a:t>6/11/2012</a:t>
            </a:fld>
            <a:endParaRPr lang="en-US"/>
          </a:p>
        </p:txBody>
      </p:sp>
      <p:sp>
        <p:nvSpPr>
          <p:cNvPr id="4"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latin typeface="Arial" pitchFamily="34" charset="0"/>
                <a:cs typeface="Arial" pitchFamily="34" charset="0"/>
              </a:defRPr>
            </a:lvl1pPr>
          </a:lstStyle>
          <a:p>
            <a:pPr>
              <a:defRPr/>
            </a:pPr>
            <a:endParaRPr lang="en-US"/>
          </a:p>
        </p:txBody>
      </p:sp>
      <p:sp>
        <p:nvSpPr>
          <p:cNvPr id="5"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latin typeface="Arial" charset="0"/>
                <a:cs typeface="+mn-cs"/>
              </a:defRPr>
            </a:lvl1pPr>
          </a:lstStyle>
          <a:p>
            <a:pPr>
              <a:defRPr/>
            </a:pPr>
            <a:fld id="{50E44DC0-5066-40CF-9A31-DF9B11815ABE}" type="slidenum">
              <a:rPr lang="en-US"/>
              <a:pPr>
                <a:defRPr/>
              </a:pPr>
              <a:t>‹#›</a:t>
            </a:fld>
            <a:endParaRPr lang="en-US"/>
          </a:p>
        </p:txBody>
      </p:sp>
      <p:sp>
        <p:nvSpPr>
          <p:cNvPr id="1043" name="Rectangle 19"/>
          <p:cNvSpPr>
            <a:spLocks noChangeArrowheads="1"/>
          </p:cNvSpPr>
          <p:nvPr userDrawn="1"/>
        </p:nvSpPr>
        <p:spPr bwMode="auto">
          <a:xfrm>
            <a:off x="0" y="6400800"/>
            <a:ext cx="8839200" cy="457200"/>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3" name="Rectangle 20"/>
          <p:cNvSpPr>
            <a:spLocks noChangeArrowheads="1"/>
          </p:cNvSpPr>
          <p:nvPr userDrawn="1"/>
        </p:nvSpPr>
        <p:spPr bwMode="auto">
          <a:xfrm>
            <a:off x="7391400" y="0"/>
            <a:ext cx="1752600" cy="990600"/>
          </a:xfrm>
          <a:prstGeom prst="rect">
            <a:avLst/>
          </a:prstGeom>
          <a:solidFill>
            <a:schemeClr val="tx2"/>
          </a:soli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1051" name="Line 27"/>
          <p:cNvSpPr>
            <a:spLocks noChangeShapeType="1"/>
          </p:cNvSpPr>
          <p:nvPr userDrawn="1"/>
        </p:nvSpPr>
        <p:spPr bwMode="gray">
          <a:xfrm rot="10800000">
            <a:off x="0" y="1143000"/>
            <a:ext cx="9144000" cy="0"/>
          </a:xfrm>
          <a:prstGeom prst="line">
            <a:avLst/>
          </a:prstGeom>
          <a:noFill/>
          <a:ln w="28575">
            <a:solidFill>
              <a:schemeClr val="hlink"/>
            </a:solidFill>
            <a:miter lim="800000"/>
            <a:headEnd/>
            <a:tailEnd/>
          </a:ln>
        </p:spPr>
        <p:txBody>
          <a:bodyPr wrap="none"/>
          <a:lstStyle/>
          <a:p>
            <a:pPr>
              <a:defRPr/>
            </a:pPr>
            <a:endParaRPr lang="en-US">
              <a:latin typeface="Arial" pitchFamily="34" charset="0"/>
              <a:cs typeface="Arial" pitchFamily="34" charset="0"/>
            </a:endParaRPr>
          </a:p>
        </p:txBody>
      </p:sp>
      <p:sp>
        <p:nvSpPr>
          <p:cNvPr id="1052" name="Rectangle 28"/>
          <p:cNvSpPr>
            <a:spLocks noChangeArrowheads="1"/>
          </p:cNvSpPr>
          <p:nvPr userDrawn="1"/>
        </p:nvSpPr>
        <p:spPr bwMode="gray">
          <a:xfrm rot="10800000">
            <a:off x="7162800" y="989013"/>
            <a:ext cx="1981200" cy="153987"/>
          </a:xfrm>
          <a:prstGeom prst="rect">
            <a:avLst/>
          </a:prstGeom>
          <a:solidFill>
            <a:schemeClr val="hlink"/>
          </a:solidFill>
          <a:ln w="9525">
            <a:noFill/>
            <a:miter lim="800000"/>
            <a:headEnd/>
            <a:tailEnd/>
          </a:ln>
        </p:spPr>
        <p:txBody>
          <a:bodyPr rot="10800000" wrap="none" anchor="ctr"/>
          <a:lstStyle/>
          <a:p>
            <a:pPr>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896"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Lst>
  <p:transition>
    <p:fade/>
  </p:transition>
  <p:hf hdr="0" ftr="0" dt="0"/>
  <p:txStyles>
    <p:titleStyle>
      <a:lvl1pPr algn="ctr" rtl="1" eaLnBrk="0" fontAlgn="base" hangingPunct="0">
        <a:spcBef>
          <a:spcPct val="0"/>
        </a:spcBef>
        <a:spcAft>
          <a:spcPct val="0"/>
        </a:spcAft>
        <a:defRPr sz="4000">
          <a:solidFill>
            <a:schemeClr val="accent1"/>
          </a:solidFill>
          <a:latin typeface="+mj-lt"/>
          <a:ea typeface="+mj-ea"/>
          <a:cs typeface="+mj-cs"/>
        </a:defRPr>
      </a:lvl1pPr>
      <a:lvl2pPr algn="ctr" rtl="1" eaLnBrk="0" fontAlgn="base" hangingPunct="0">
        <a:spcBef>
          <a:spcPct val="0"/>
        </a:spcBef>
        <a:spcAft>
          <a:spcPct val="0"/>
        </a:spcAft>
        <a:defRPr sz="4000">
          <a:solidFill>
            <a:schemeClr val="accent1"/>
          </a:solidFill>
          <a:latin typeface="Arial" charset="0"/>
        </a:defRPr>
      </a:lvl2pPr>
      <a:lvl3pPr algn="ctr" rtl="1" eaLnBrk="0" fontAlgn="base" hangingPunct="0">
        <a:spcBef>
          <a:spcPct val="0"/>
        </a:spcBef>
        <a:spcAft>
          <a:spcPct val="0"/>
        </a:spcAft>
        <a:defRPr sz="4000">
          <a:solidFill>
            <a:schemeClr val="accent1"/>
          </a:solidFill>
          <a:latin typeface="Arial" charset="0"/>
        </a:defRPr>
      </a:lvl3pPr>
      <a:lvl4pPr algn="ctr" rtl="1" eaLnBrk="0" fontAlgn="base" hangingPunct="0">
        <a:spcBef>
          <a:spcPct val="0"/>
        </a:spcBef>
        <a:spcAft>
          <a:spcPct val="0"/>
        </a:spcAft>
        <a:defRPr sz="4000">
          <a:solidFill>
            <a:schemeClr val="accent1"/>
          </a:solidFill>
          <a:latin typeface="Arial" charset="0"/>
        </a:defRPr>
      </a:lvl4pPr>
      <a:lvl5pPr algn="ctr" rtl="1" eaLnBrk="0" fontAlgn="base" hangingPunct="0">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justLow" rtl="1"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justLow" rtl="1" eaLnBrk="0" fontAlgn="base" hangingPunct="0">
        <a:spcBef>
          <a:spcPct val="20000"/>
        </a:spcBef>
        <a:spcAft>
          <a:spcPct val="0"/>
        </a:spcAft>
        <a:buSzPct val="50000"/>
        <a:buFont typeface="Wingdings 2" pitchFamily="18" charset="2"/>
        <a:buChar char=""/>
        <a:defRPr sz="2800">
          <a:solidFill>
            <a:schemeClr val="tx1"/>
          </a:solidFill>
          <a:latin typeface="+mn-lt"/>
        </a:defRPr>
      </a:lvl2pPr>
      <a:lvl3pPr marL="1143000" indent="-228600" algn="justLow" rtl="1"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justLow" rtl="1" eaLnBrk="0" fontAlgn="base" hangingPunct="0">
        <a:spcBef>
          <a:spcPct val="20000"/>
        </a:spcBef>
        <a:spcAft>
          <a:spcPct val="0"/>
        </a:spcAft>
        <a:buSzPct val="60000"/>
        <a:buFont typeface="Wingdings 2" pitchFamily="18" charset="2"/>
        <a:buChar char=""/>
        <a:defRPr sz="2000">
          <a:solidFill>
            <a:schemeClr val="tx1"/>
          </a:solidFill>
          <a:latin typeface="+mn-lt"/>
        </a:defRPr>
      </a:lvl4pPr>
      <a:lvl5pPr marL="2057400" indent="-228600" algn="justLow" rtl="1"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8" Type="http://schemas.openxmlformats.org/officeDocument/2006/relationships/diagramColors" Target="../diagrams/colors20.xml"/><Relationship Id="rId13"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diagramQuickStyle" Target="../diagrams/quickStyle20.xml"/><Relationship Id="rId12" Type="http://schemas.openxmlformats.org/officeDocument/2006/relationships/oleObject" Target="../embeddings/oleObject3.bin"/><Relationship Id="rId17" Type="http://schemas.openxmlformats.org/officeDocument/2006/relationships/image" Target="../media/image6.wmf"/><Relationship Id="rId2" Type="http://schemas.openxmlformats.org/officeDocument/2006/relationships/slideLayout" Target="../slideLayouts/slideLayout2.xml"/><Relationship Id="rId16" Type="http://schemas.openxmlformats.org/officeDocument/2006/relationships/oleObject" Target="../embeddings/oleObject5.bin"/><Relationship Id="rId1" Type="http://schemas.openxmlformats.org/officeDocument/2006/relationships/vmlDrawing" Target="../drawings/vmlDrawing1.vml"/><Relationship Id="rId6" Type="http://schemas.openxmlformats.org/officeDocument/2006/relationships/diagramLayout" Target="../diagrams/layout20.xml"/><Relationship Id="rId11" Type="http://schemas.openxmlformats.org/officeDocument/2006/relationships/image" Target="../media/image3.wmf"/><Relationship Id="rId5" Type="http://schemas.openxmlformats.org/officeDocument/2006/relationships/diagramData" Target="../diagrams/data20.xml"/><Relationship Id="rId15" Type="http://schemas.openxmlformats.org/officeDocument/2006/relationships/image" Target="../media/image5.wmf"/><Relationship Id="rId10" Type="http://schemas.openxmlformats.org/officeDocument/2006/relationships/oleObject" Target="../embeddings/oleObject2.bin"/><Relationship Id="rId4" Type="http://schemas.openxmlformats.org/officeDocument/2006/relationships/image" Target="../media/image2.wmf"/><Relationship Id="rId9" Type="http://schemas.microsoft.com/office/2007/relationships/diagramDrawing" Target="../diagrams/drawing20.xml"/><Relationship Id="rId14" Type="http://schemas.openxmlformats.org/officeDocument/2006/relationships/oleObject" Target="../embeddings/oleObject4.bin"/></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2.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55.xml.rels><?xml version="1.0" encoding="UTF-8" standalone="yes"?>
<Relationships xmlns="http://schemas.openxmlformats.org/package/2006/relationships"><Relationship Id="rId3" Type="http://schemas.openxmlformats.org/officeDocument/2006/relationships/hyperlink" Target="http://www.dfat.gov.au/" TargetMode="External"/><Relationship Id="rId2" Type="http://schemas.openxmlformats.org/officeDocument/2006/relationships/hyperlink" Target="http://www.incelaw.com/" TargetMode="External"/><Relationship Id="rId1" Type="http://schemas.openxmlformats.org/officeDocument/2006/relationships/slideLayout" Target="../slideLayouts/slideLayout2.xml"/><Relationship Id="rId4" Type="http://schemas.openxmlformats.org/officeDocument/2006/relationships/hyperlink" Target="http://www.treasury.gov/" TargetMode="Externa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2.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2.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2.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40.xml"/><Relationship Id="rId2" Type="http://schemas.openxmlformats.org/officeDocument/2006/relationships/diagramData" Target="../diagrams/data40.xml"/><Relationship Id="rId1" Type="http://schemas.openxmlformats.org/officeDocument/2006/relationships/slideLayout" Target="../slideLayouts/slideLayout2.xml"/><Relationship Id="rId6" Type="http://schemas.microsoft.com/office/2007/relationships/diagramDrawing" Target="../diagrams/drawing40.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41.xml"/><Relationship Id="rId2" Type="http://schemas.openxmlformats.org/officeDocument/2006/relationships/diagramData" Target="../diagrams/data41.xml"/><Relationship Id="rId1" Type="http://schemas.openxmlformats.org/officeDocument/2006/relationships/slideLayout" Target="../slideLayouts/slideLayout2.xml"/><Relationship Id="rId6" Type="http://schemas.microsoft.com/office/2007/relationships/diagramDrawing" Target="../diagrams/drawing41.xml"/><Relationship Id="rId5" Type="http://schemas.openxmlformats.org/officeDocument/2006/relationships/diagramColors" Target="../diagrams/colors41.xml"/><Relationship Id="rId4" Type="http://schemas.openxmlformats.org/officeDocument/2006/relationships/diagramQuickStyle" Target="../diagrams/quickStyle41.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42.xml"/><Relationship Id="rId2" Type="http://schemas.openxmlformats.org/officeDocument/2006/relationships/diagramData" Target="../diagrams/data42.xml"/><Relationship Id="rId1" Type="http://schemas.openxmlformats.org/officeDocument/2006/relationships/slideLayout" Target="../slideLayouts/slideLayout2.xml"/><Relationship Id="rId6" Type="http://schemas.microsoft.com/office/2007/relationships/diagramDrawing" Target="../diagrams/drawing42.xml"/><Relationship Id="rId5" Type="http://schemas.openxmlformats.org/officeDocument/2006/relationships/diagramColors" Target="../diagrams/colors42.xml"/><Relationship Id="rId4" Type="http://schemas.openxmlformats.org/officeDocument/2006/relationships/diagramQuickStyle" Target="../diagrams/quickStyle4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43.xml"/><Relationship Id="rId2" Type="http://schemas.openxmlformats.org/officeDocument/2006/relationships/diagramData" Target="../diagrams/data43.xml"/><Relationship Id="rId1" Type="http://schemas.openxmlformats.org/officeDocument/2006/relationships/slideLayout" Target="../slideLayouts/slideLayout2.xml"/><Relationship Id="rId6" Type="http://schemas.microsoft.com/office/2007/relationships/diagramDrawing" Target="../diagrams/drawing43.xml"/><Relationship Id="rId5" Type="http://schemas.openxmlformats.org/officeDocument/2006/relationships/diagramColors" Target="../diagrams/colors43.xml"/><Relationship Id="rId4" Type="http://schemas.openxmlformats.org/officeDocument/2006/relationships/diagramQuickStyle" Target="../diagrams/quickStyle43.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44.xml"/><Relationship Id="rId2" Type="http://schemas.openxmlformats.org/officeDocument/2006/relationships/diagramData" Target="../diagrams/data44.xml"/><Relationship Id="rId1" Type="http://schemas.openxmlformats.org/officeDocument/2006/relationships/slideLayout" Target="../slideLayouts/slideLayout2.xml"/><Relationship Id="rId6" Type="http://schemas.microsoft.com/office/2007/relationships/diagramDrawing" Target="../diagrams/drawing44.xml"/><Relationship Id="rId5" Type="http://schemas.openxmlformats.org/officeDocument/2006/relationships/diagramColors" Target="../diagrams/colors44.xml"/><Relationship Id="rId4" Type="http://schemas.openxmlformats.org/officeDocument/2006/relationships/diagramQuickStyle" Target="../diagrams/quickStyle44.xml"/></Relationships>
</file>

<file path=ppt/slides/_rels/slide65.xml.rels><?xml version="1.0" encoding="UTF-8" standalone="yes"?>
<Relationships xmlns="http://schemas.openxmlformats.org/package/2006/relationships"><Relationship Id="rId3" Type="http://schemas.openxmlformats.org/officeDocument/2006/relationships/diagramLayout" Target="../diagrams/layout45.xml"/><Relationship Id="rId2" Type="http://schemas.openxmlformats.org/officeDocument/2006/relationships/diagramData" Target="../diagrams/data45.xml"/><Relationship Id="rId1" Type="http://schemas.openxmlformats.org/officeDocument/2006/relationships/slideLayout" Target="../slideLayouts/slideLayout2.xml"/><Relationship Id="rId6" Type="http://schemas.microsoft.com/office/2007/relationships/diagramDrawing" Target="../diagrams/drawing45.xml"/><Relationship Id="rId5" Type="http://schemas.openxmlformats.org/officeDocument/2006/relationships/diagramColors" Target="../diagrams/colors45.xml"/><Relationship Id="rId4" Type="http://schemas.openxmlformats.org/officeDocument/2006/relationships/diagramQuickStyle" Target="../diagrams/quickStyle45.xml"/></Relationships>
</file>

<file path=ppt/slides/_rels/slide66.xml.rels><?xml version="1.0" encoding="UTF-8" standalone="yes"?>
<Relationships xmlns="http://schemas.openxmlformats.org/package/2006/relationships"><Relationship Id="rId3" Type="http://schemas.openxmlformats.org/officeDocument/2006/relationships/diagramLayout" Target="../diagrams/layout46.xml"/><Relationship Id="rId2" Type="http://schemas.openxmlformats.org/officeDocument/2006/relationships/diagramData" Target="../diagrams/data46.xml"/><Relationship Id="rId1" Type="http://schemas.openxmlformats.org/officeDocument/2006/relationships/slideLayout" Target="../slideLayouts/slideLayout2.xml"/><Relationship Id="rId6" Type="http://schemas.microsoft.com/office/2007/relationships/diagramDrawing" Target="../diagrams/drawing46.xml"/><Relationship Id="rId5" Type="http://schemas.openxmlformats.org/officeDocument/2006/relationships/diagramColors" Target="../diagrams/colors46.xml"/><Relationship Id="rId4" Type="http://schemas.openxmlformats.org/officeDocument/2006/relationships/diagramQuickStyle" Target="../diagrams/quickStyle46.xml"/></Relationships>
</file>

<file path=ppt/slides/_rels/slide67.xml.rels><?xml version="1.0" encoding="UTF-8" standalone="yes"?>
<Relationships xmlns="http://schemas.openxmlformats.org/package/2006/relationships"><Relationship Id="rId3" Type="http://schemas.openxmlformats.org/officeDocument/2006/relationships/diagramLayout" Target="../diagrams/layout47.xml"/><Relationship Id="rId2" Type="http://schemas.openxmlformats.org/officeDocument/2006/relationships/diagramData" Target="../diagrams/data47.xml"/><Relationship Id="rId1" Type="http://schemas.openxmlformats.org/officeDocument/2006/relationships/slideLayout" Target="../slideLayouts/slideLayout2.xml"/><Relationship Id="rId6" Type="http://schemas.microsoft.com/office/2007/relationships/diagramDrawing" Target="../diagrams/drawing47.xml"/><Relationship Id="rId5" Type="http://schemas.openxmlformats.org/officeDocument/2006/relationships/diagramColors" Target="../diagrams/colors47.xml"/><Relationship Id="rId4" Type="http://schemas.openxmlformats.org/officeDocument/2006/relationships/diagramQuickStyle" Target="../diagrams/quickStyle47.xml"/></Relationships>
</file>

<file path=ppt/slides/_rels/slide68.xml.rels><?xml version="1.0" encoding="UTF-8" standalone="yes"?>
<Relationships xmlns="http://schemas.openxmlformats.org/package/2006/relationships"><Relationship Id="rId3" Type="http://schemas.openxmlformats.org/officeDocument/2006/relationships/diagramLayout" Target="../diagrams/layout48.xml"/><Relationship Id="rId2" Type="http://schemas.openxmlformats.org/officeDocument/2006/relationships/diagramData" Target="../diagrams/data48.xml"/><Relationship Id="rId1" Type="http://schemas.openxmlformats.org/officeDocument/2006/relationships/slideLayout" Target="../slideLayouts/slideLayout2.xml"/><Relationship Id="rId6" Type="http://schemas.microsoft.com/office/2007/relationships/diagramDrawing" Target="../diagrams/drawing48.xml"/><Relationship Id="rId5" Type="http://schemas.openxmlformats.org/officeDocument/2006/relationships/diagramColors" Target="../diagrams/colors48.xml"/><Relationship Id="rId4" Type="http://schemas.openxmlformats.org/officeDocument/2006/relationships/diagramQuickStyle" Target="../diagrams/quickStyle48.xml"/></Relationships>
</file>

<file path=ppt/slides/_rels/slide69.xml.rels><?xml version="1.0" encoding="UTF-8" standalone="yes"?>
<Relationships xmlns="http://schemas.openxmlformats.org/package/2006/relationships"><Relationship Id="rId3" Type="http://schemas.openxmlformats.org/officeDocument/2006/relationships/diagramLayout" Target="../diagrams/layout49.xml"/><Relationship Id="rId2" Type="http://schemas.openxmlformats.org/officeDocument/2006/relationships/diagramData" Target="../diagrams/data49.xml"/><Relationship Id="rId1" Type="http://schemas.openxmlformats.org/officeDocument/2006/relationships/slideLayout" Target="../slideLayouts/slideLayout2.xml"/><Relationship Id="rId6" Type="http://schemas.microsoft.com/office/2007/relationships/diagramDrawing" Target="../diagrams/drawing49.xml"/><Relationship Id="rId5" Type="http://schemas.openxmlformats.org/officeDocument/2006/relationships/diagramColors" Target="../diagrams/colors49.xml"/><Relationship Id="rId4" Type="http://schemas.openxmlformats.org/officeDocument/2006/relationships/diagramQuickStyle" Target="../diagrams/quickStyle49.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5.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70.xml.rels><?xml version="1.0" encoding="UTF-8" standalone="yes"?>
<Relationships xmlns="http://schemas.openxmlformats.org/package/2006/relationships"><Relationship Id="rId3" Type="http://schemas.openxmlformats.org/officeDocument/2006/relationships/diagramLayout" Target="../diagrams/layout50.xml"/><Relationship Id="rId2" Type="http://schemas.openxmlformats.org/officeDocument/2006/relationships/diagramData" Target="../diagrams/data50.xml"/><Relationship Id="rId1" Type="http://schemas.openxmlformats.org/officeDocument/2006/relationships/slideLayout" Target="../slideLayouts/slideLayout2.xml"/><Relationship Id="rId6" Type="http://schemas.microsoft.com/office/2007/relationships/diagramDrawing" Target="../diagrams/drawing50.xml"/><Relationship Id="rId5" Type="http://schemas.openxmlformats.org/officeDocument/2006/relationships/diagramColors" Target="../diagrams/colors50.xml"/><Relationship Id="rId4" Type="http://schemas.openxmlformats.org/officeDocument/2006/relationships/diagramQuickStyle" Target="../diagrams/quickStyle50.xml"/></Relationships>
</file>

<file path=ppt/slides/_rels/slide71.xml.rels><?xml version="1.0" encoding="UTF-8" standalone="yes"?>
<Relationships xmlns="http://schemas.openxmlformats.org/package/2006/relationships"><Relationship Id="rId3" Type="http://schemas.openxmlformats.org/officeDocument/2006/relationships/diagramLayout" Target="../diagrams/layout51.xml"/><Relationship Id="rId2" Type="http://schemas.openxmlformats.org/officeDocument/2006/relationships/diagramData" Target="../diagrams/data51.xml"/><Relationship Id="rId1" Type="http://schemas.openxmlformats.org/officeDocument/2006/relationships/slideLayout" Target="../slideLayouts/slideLayout2.xml"/><Relationship Id="rId6" Type="http://schemas.microsoft.com/office/2007/relationships/diagramDrawing" Target="../diagrams/drawing51.xml"/><Relationship Id="rId5" Type="http://schemas.openxmlformats.org/officeDocument/2006/relationships/diagramColors" Target="../diagrams/colors51.xml"/><Relationship Id="rId4" Type="http://schemas.openxmlformats.org/officeDocument/2006/relationships/diagramQuickStyle" Target="../diagrams/quickStyle51.xml"/></Relationships>
</file>

<file path=ppt/slides/_rels/slide72.xml.rels><?xml version="1.0" encoding="UTF-8" standalone="yes"?>
<Relationships xmlns="http://schemas.openxmlformats.org/package/2006/relationships"><Relationship Id="rId3" Type="http://schemas.openxmlformats.org/officeDocument/2006/relationships/diagramLayout" Target="../diagrams/layout52.xml"/><Relationship Id="rId2" Type="http://schemas.openxmlformats.org/officeDocument/2006/relationships/diagramData" Target="../diagrams/data52.xml"/><Relationship Id="rId1" Type="http://schemas.openxmlformats.org/officeDocument/2006/relationships/slideLayout" Target="../slideLayouts/slideLayout2.xml"/><Relationship Id="rId6" Type="http://schemas.microsoft.com/office/2007/relationships/diagramDrawing" Target="../diagrams/drawing52.xml"/><Relationship Id="rId5" Type="http://schemas.openxmlformats.org/officeDocument/2006/relationships/diagramColors" Target="../diagrams/colors52.xml"/><Relationship Id="rId4" Type="http://schemas.openxmlformats.org/officeDocument/2006/relationships/diagramQuickStyle" Target="../diagrams/quickStyle52.xml"/></Relationships>
</file>

<file path=ppt/slides/_rels/slide73.xml.rels><?xml version="1.0" encoding="UTF-8" standalone="yes"?>
<Relationships xmlns="http://schemas.openxmlformats.org/package/2006/relationships"><Relationship Id="rId3" Type="http://schemas.openxmlformats.org/officeDocument/2006/relationships/diagramLayout" Target="../diagrams/layout53.xml"/><Relationship Id="rId2" Type="http://schemas.openxmlformats.org/officeDocument/2006/relationships/diagramData" Target="../diagrams/data53.xml"/><Relationship Id="rId1" Type="http://schemas.openxmlformats.org/officeDocument/2006/relationships/slideLayout" Target="../slideLayouts/slideLayout2.xml"/><Relationship Id="rId6" Type="http://schemas.microsoft.com/office/2007/relationships/diagramDrawing" Target="../diagrams/drawing53.xml"/><Relationship Id="rId5" Type="http://schemas.openxmlformats.org/officeDocument/2006/relationships/diagramColors" Target="../diagrams/colors53.xml"/><Relationship Id="rId4" Type="http://schemas.openxmlformats.org/officeDocument/2006/relationships/diagramQuickStyle" Target="../diagrams/quickStyle53.xml"/></Relationships>
</file>

<file path=ppt/slides/_rels/slide74.xml.rels><?xml version="1.0" encoding="UTF-8" standalone="yes"?>
<Relationships xmlns="http://schemas.openxmlformats.org/package/2006/relationships"><Relationship Id="rId3" Type="http://schemas.openxmlformats.org/officeDocument/2006/relationships/diagramLayout" Target="../diagrams/layout54.xml"/><Relationship Id="rId2" Type="http://schemas.openxmlformats.org/officeDocument/2006/relationships/diagramData" Target="../diagrams/data54.xml"/><Relationship Id="rId1" Type="http://schemas.openxmlformats.org/officeDocument/2006/relationships/slideLayout" Target="../slideLayouts/slideLayout2.xml"/><Relationship Id="rId6" Type="http://schemas.microsoft.com/office/2007/relationships/diagramDrawing" Target="../diagrams/drawing54.xml"/><Relationship Id="rId5" Type="http://schemas.openxmlformats.org/officeDocument/2006/relationships/diagramColors" Target="../diagrams/colors54.xml"/><Relationship Id="rId4" Type="http://schemas.openxmlformats.org/officeDocument/2006/relationships/diagramQuickStyle" Target="../diagrams/quickStyle54.xml"/></Relationships>
</file>

<file path=ppt/slides/_rels/slide75.xml.rels><?xml version="1.0" encoding="UTF-8" standalone="yes"?>
<Relationships xmlns="http://schemas.openxmlformats.org/package/2006/relationships"><Relationship Id="rId3" Type="http://schemas.openxmlformats.org/officeDocument/2006/relationships/diagramLayout" Target="../diagrams/layout55.xml"/><Relationship Id="rId2" Type="http://schemas.openxmlformats.org/officeDocument/2006/relationships/diagramData" Target="../diagrams/data55.xml"/><Relationship Id="rId1" Type="http://schemas.openxmlformats.org/officeDocument/2006/relationships/slideLayout" Target="../slideLayouts/slideLayout2.xml"/><Relationship Id="rId6" Type="http://schemas.microsoft.com/office/2007/relationships/diagramDrawing" Target="../diagrams/drawing55.xml"/><Relationship Id="rId5" Type="http://schemas.openxmlformats.org/officeDocument/2006/relationships/diagramColors" Target="../diagrams/colors55.xml"/><Relationship Id="rId4" Type="http://schemas.openxmlformats.org/officeDocument/2006/relationships/diagramQuickStyle" Target="../diagrams/quickStyle55.xml"/></Relationships>
</file>

<file path=ppt/slides/_rels/slide76.xml.rels><?xml version="1.0" encoding="UTF-8" standalone="yes"?>
<Relationships xmlns="http://schemas.openxmlformats.org/package/2006/relationships"><Relationship Id="rId3" Type="http://schemas.openxmlformats.org/officeDocument/2006/relationships/diagramLayout" Target="../diagrams/layout56.xml"/><Relationship Id="rId2" Type="http://schemas.openxmlformats.org/officeDocument/2006/relationships/diagramData" Target="../diagrams/data56.xml"/><Relationship Id="rId1" Type="http://schemas.openxmlformats.org/officeDocument/2006/relationships/slideLayout" Target="../slideLayouts/slideLayout2.xml"/><Relationship Id="rId6" Type="http://schemas.microsoft.com/office/2007/relationships/diagramDrawing" Target="../diagrams/drawing56.xml"/><Relationship Id="rId5" Type="http://schemas.openxmlformats.org/officeDocument/2006/relationships/diagramColors" Target="../diagrams/colors56.xml"/><Relationship Id="rId4" Type="http://schemas.openxmlformats.org/officeDocument/2006/relationships/diagramQuickStyle" Target="../diagrams/quickStyle56.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sz="5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Unicode MS" pitchFamily="34" charset="-128"/>
                <a:ea typeface="Arial Unicode MS" pitchFamily="34" charset="-128"/>
                <a:cs typeface="B Elham" pitchFamily="2" charset="-78"/>
              </a:rPr>
              <a:t>بسم‌الله الرحمن الرحیم</a:t>
            </a:r>
            <a:endParaRPr lang="fa-IR" sz="54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Unicode MS" pitchFamily="34" charset="-128"/>
              <a:ea typeface="Arial Unicode MS" pitchFamily="34" charset="-128"/>
              <a:cs typeface="B Elham" pitchFamily="2" charset="-78"/>
            </a:endParaRPr>
          </a:p>
        </p:txBody>
      </p:sp>
      <p:sp>
        <p:nvSpPr>
          <p:cNvPr id="3" name="Subtitle 2"/>
          <p:cNvSpPr>
            <a:spLocks noGrp="1"/>
          </p:cNvSpPr>
          <p:nvPr>
            <p:ph type="subTitle" idx="1"/>
          </p:nvPr>
        </p:nvSpPr>
        <p:spPr/>
        <p:txBody>
          <a:bodyPr/>
          <a:lstStyle/>
          <a:p>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Titr" pitchFamily="2" charset="-78"/>
              </a:rPr>
              <a:t>به نام آنکه جان را فکرت آموخت</a:t>
            </a:r>
            <a:endParaRPr lang="fa-IR" dirty="0">
              <a:ln w="18415" cmpd="sng">
                <a:solidFill>
                  <a:srgbClr val="FFFFFF"/>
                </a:solidFill>
                <a:prstDash val="solid"/>
              </a:ln>
              <a:solidFill>
                <a:srgbClr val="FFFFFF"/>
              </a:solidFill>
              <a:effectLst>
                <a:outerShdw blurRad="63500" dir="3600000" algn="tl" rotWithShape="0">
                  <a:srgbClr val="000000">
                    <a:alpha val="70000"/>
                  </a:srgbClr>
                </a:outerShdw>
              </a:effectLst>
              <a:cs typeface="B Titr"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هلدینگ بانک، هلدینگ خدمات مالی</a:t>
            </a:r>
            <a:endParaRPr lang="en-US" dirty="0"/>
          </a:p>
        </p:txBody>
      </p:sp>
      <p:sp>
        <p:nvSpPr>
          <p:cNvPr id="3" name="Content Placeholder 2"/>
          <p:cNvSpPr>
            <a:spLocks noGrp="1"/>
          </p:cNvSpPr>
          <p:nvPr>
            <p:ph idx="1"/>
          </p:nvPr>
        </p:nvSpPr>
        <p:spPr/>
        <p:txBody>
          <a:bodyPr/>
          <a:lstStyle/>
          <a:p>
            <a:pPr>
              <a:buFont typeface="Wingdings" pitchFamily="2" charset="2"/>
              <a:buChar char="ü"/>
            </a:pPr>
            <a:r>
              <a:rPr lang="fa-IR" dirty="0" smtClean="0">
                <a:cs typeface="B Zar" pitchFamily="2" charset="-78"/>
              </a:rPr>
              <a:t>هر کدام از شرکت‌های هلدینگ بانکی بخشی از خدمات مالی را ارائه می‌دهند.</a:t>
            </a:r>
            <a:endParaRPr lang="en-US" dirty="0" smtClean="0">
              <a:cs typeface="B Zar" pitchFamily="2" charset="-78"/>
            </a:endParaRPr>
          </a:p>
          <a:p>
            <a:pPr>
              <a:buFont typeface="Wingdings" pitchFamily="2" charset="2"/>
              <a:buChar char="ü"/>
            </a:pPr>
            <a:endParaRPr lang="en-US" dirty="0" smtClean="0">
              <a:cs typeface="B Zar" pitchFamily="2" charset="-78"/>
            </a:endParaRPr>
          </a:p>
          <a:p>
            <a:pPr>
              <a:buFont typeface="Wingdings" pitchFamily="2" charset="2"/>
              <a:buChar char="ü"/>
            </a:pPr>
            <a:r>
              <a:rPr lang="fa-IR" dirty="0" smtClean="0">
                <a:cs typeface="B Zar" pitchFamily="2" charset="-78"/>
              </a:rPr>
              <a:t>با شناخت خدمات هلدینگ می‌توان از تمام ظرفیت‌های بازار مالی استفاده کرد.</a:t>
            </a:r>
            <a:endParaRPr lang="en-US" dirty="0" smtClean="0">
              <a:cs typeface="B Zar" pitchFamily="2" charset="-78"/>
            </a:endParaRPr>
          </a:p>
          <a:p>
            <a:pPr>
              <a:buFont typeface="Wingdings" pitchFamily="2" charset="2"/>
              <a:buChar char="ü"/>
            </a:pPr>
            <a:endParaRPr lang="en-US" dirty="0" smtClean="0">
              <a:cs typeface="B Zar" pitchFamily="2" charset="-78"/>
            </a:endParaRPr>
          </a:p>
          <a:p>
            <a:pPr>
              <a:buFont typeface="Wingdings" pitchFamily="2" charset="2"/>
              <a:buChar char="ü"/>
            </a:pPr>
            <a:r>
              <a:rPr lang="fa-IR" dirty="0" smtClean="0">
                <a:cs typeface="B Zar" pitchFamily="2" charset="-78"/>
              </a:rPr>
              <a:t>بانکداری شرکتی نه فقط از امکانات بانک بلکه از امکانات کل هلدینگ استفاده می‌کند.</a:t>
            </a:r>
            <a:endParaRPr lang="en-US" dirty="0" smtClean="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10</a:t>
            </a:fld>
            <a:endParaRPr lang="en-US" dirty="0"/>
          </a:p>
        </p:txBody>
      </p:sp>
    </p:spTree>
    <p:extLst>
      <p:ext uri="{BB962C8B-B14F-4D97-AF65-F5344CB8AC3E}">
        <p14:creationId xmlns:p14="http://schemas.microsoft.com/office/powerpoint/2010/main" val="41085423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تفکیک بازار بانکداری تجاری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مرزهای نسبتاً مشخص</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بانکداری تجاری- اندازۀ شرکت‌ها</a:t>
            </a: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rot="4915242">
            <a:off x="7323838" y="1839670"/>
            <a:ext cx="20574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a-IR" dirty="0" smtClean="0">
                <a:cs typeface="B Titr" pitchFamily="2" charset="-78"/>
              </a:rPr>
              <a:t>شرکت‌های بزرگ‌تر</a:t>
            </a:r>
            <a:endParaRPr lang="en-US" dirty="0" smtClean="0">
              <a:cs typeface="B Titr" pitchFamily="2" charset="-78"/>
            </a:endParaRPr>
          </a:p>
        </p:txBody>
      </p:sp>
      <p:sp>
        <p:nvSpPr>
          <p:cNvPr id="6" name="TextBox 5"/>
          <p:cNvSpPr txBox="1"/>
          <p:nvPr/>
        </p:nvSpPr>
        <p:spPr>
          <a:xfrm rot="1630205">
            <a:off x="-123213" y="5630962"/>
            <a:ext cx="2057400"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fa-IR" dirty="0" smtClean="0">
                <a:cs typeface="B Titr" pitchFamily="2" charset="-78"/>
              </a:rPr>
              <a:t>شرکت‌های کوچک‌تر</a:t>
            </a:r>
            <a:endParaRPr lang="en-US" dirty="0" smtClean="0">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F58FE278-46D6-404A-9456-67916FCB14CF}"/>
                                            </p:graphicEl>
                                          </p:spTgt>
                                        </p:tgtEl>
                                        <p:attrNameLst>
                                          <p:attrName>style.visibility</p:attrName>
                                        </p:attrNameLst>
                                      </p:cBhvr>
                                      <p:to>
                                        <p:strVal val="visible"/>
                                      </p:to>
                                    </p:set>
                                    <p:animEffect transition="in" filter="fade">
                                      <p:cBhvr>
                                        <p:cTn id="7" dur="1000"/>
                                        <p:tgtEl>
                                          <p:spTgt spid="4">
                                            <p:graphicEl>
                                              <a:dgm id="{F58FE278-46D6-404A-9456-67916FCB14CF}"/>
                                            </p:graphicEl>
                                          </p:spTgt>
                                        </p:tgtEl>
                                      </p:cBhvr>
                                    </p:animEffect>
                                    <p:anim calcmode="lin" valueType="num">
                                      <p:cBhvr>
                                        <p:cTn id="8" dur="1000" fill="hold"/>
                                        <p:tgtEl>
                                          <p:spTgt spid="4">
                                            <p:graphicEl>
                                              <a:dgm id="{F58FE278-46D6-404A-9456-67916FCB14CF}"/>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F58FE278-46D6-404A-9456-67916FCB14CF}"/>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E9153B65-BD4D-45CE-9E6A-85AA5619C37A}"/>
                                            </p:graphicEl>
                                          </p:spTgt>
                                        </p:tgtEl>
                                        <p:attrNameLst>
                                          <p:attrName>style.visibility</p:attrName>
                                        </p:attrNameLst>
                                      </p:cBhvr>
                                      <p:to>
                                        <p:strVal val="visible"/>
                                      </p:to>
                                    </p:set>
                                    <p:animEffect transition="in" filter="fade">
                                      <p:cBhvr>
                                        <p:cTn id="14" dur="1000"/>
                                        <p:tgtEl>
                                          <p:spTgt spid="4">
                                            <p:graphicEl>
                                              <a:dgm id="{E9153B65-BD4D-45CE-9E6A-85AA5619C37A}"/>
                                            </p:graphicEl>
                                          </p:spTgt>
                                        </p:tgtEl>
                                      </p:cBhvr>
                                    </p:animEffect>
                                    <p:anim calcmode="lin" valueType="num">
                                      <p:cBhvr>
                                        <p:cTn id="15" dur="1000" fill="hold"/>
                                        <p:tgtEl>
                                          <p:spTgt spid="4">
                                            <p:graphicEl>
                                              <a:dgm id="{E9153B65-BD4D-45CE-9E6A-85AA5619C37A}"/>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E9153B65-BD4D-45CE-9E6A-85AA5619C37A}"/>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graphicEl>
                                              <a:dgm id="{E33E933B-B0C2-48E5-8653-CAF054FBA9E1}"/>
                                            </p:graphicEl>
                                          </p:spTgt>
                                        </p:tgtEl>
                                        <p:attrNameLst>
                                          <p:attrName>style.visibility</p:attrName>
                                        </p:attrNameLst>
                                      </p:cBhvr>
                                      <p:to>
                                        <p:strVal val="visible"/>
                                      </p:to>
                                    </p:set>
                                    <p:animEffect transition="in" filter="fade">
                                      <p:cBhvr>
                                        <p:cTn id="19" dur="1000"/>
                                        <p:tgtEl>
                                          <p:spTgt spid="4">
                                            <p:graphicEl>
                                              <a:dgm id="{E33E933B-B0C2-48E5-8653-CAF054FBA9E1}"/>
                                            </p:graphicEl>
                                          </p:spTgt>
                                        </p:tgtEl>
                                      </p:cBhvr>
                                    </p:animEffect>
                                    <p:anim calcmode="lin" valueType="num">
                                      <p:cBhvr>
                                        <p:cTn id="20" dur="1000" fill="hold"/>
                                        <p:tgtEl>
                                          <p:spTgt spid="4">
                                            <p:graphicEl>
                                              <a:dgm id="{E33E933B-B0C2-48E5-8653-CAF054FBA9E1}"/>
                                            </p:graphicEl>
                                          </p:spTgt>
                                        </p:tgtEl>
                                        <p:attrNameLst>
                                          <p:attrName>ppt_x</p:attrName>
                                        </p:attrNameLst>
                                      </p:cBhvr>
                                      <p:tavLst>
                                        <p:tav tm="0">
                                          <p:val>
                                            <p:strVal val="#ppt_x"/>
                                          </p:val>
                                        </p:tav>
                                        <p:tav tm="100000">
                                          <p:val>
                                            <p:strVal val="#ppt_x"/>
                                          </p:val>
                                        </p:tav>
                                      </p:tavLst>
                                    </p:anim>
                                    <p:anim calcmode="lin" valueType="num">
                                      <p:cBhvr>
                                        <p:cTn id="21" dur="1000" fill="hold"/>
                                        <p:tgtEl>
                                          <p:spTgt spid="4">
                                            <p:graphicEl>
                                              <a:dgm id="{E33E933B-B0C2-48E5-8653-CAF054FBA9E1}"/>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graphicEl>
                                              <a:dgm id="{F21D45AA-83EB-4680-8155-B8C11869F920}"/>
                                            </p:graphicEl>
                                          </p:spTgt>
                                        </p:tgtEl>
                                        <p:attrNameLst>
                                          <p:attrName>style.visibility</p:attrName>
                                        </p:attrNameLst>
                                      </p:cBhvr>
                                      <p:to>
                                        <p:strVal val="visible"/>
                                      </p:to>
                                    </p:set>
                                    <p:animEffect transition="in" filter="fade">
                                      <p:cBhvr>
                                        <p:cTn id="26" dur="1000"/>
                                        <p:tgtEl>
                                          <p:spTgt spid="4">
                                            <p:graphicEl>
                                              <a:dgm id="{F21D45AA-83EB-4680-8155-B8C11869F920}"/>
                                            </p:graphicEl>
                                          </p:spTgt>
                                        </p:tgtEl>
                                      </p:cBhvr>
                                    </p:animEffect>
                                    <p:anim calcmode="lin" valueType="num">
                                      <p:cBhvr>
                                        <p:cTn id="27" dur="1000" fill="hold"/>
                                        <p:tgtEl>
                                          <p:spTgt spid="4">
                                            <p:graphicEl>
                                              <a:dgm id="{F21D45AA-83EB-4680-8155-B8C11869F920}"/>
                                            </p:graphicEl>
                                          </p:spTgt>
                                        </p:tgtEl>
                                        <p:attrNameLst>
                                          <p:attrName>ppt_x</p:attrName>
                                        </p:attrNameLst>
                                      </p:cBhvr>
                                      <p:tavLst>
                                        <p:tav tm="0">
                                          <p:val>
                                            <p:strVal val="#ppt_x"/>
                                          </p:val>
                                        </p:tav>
                                        <p:tav tm="100000">
                                          <p:val>
                                            <p:strVal val="#ppt_x"/>
                                          </p:val>
                                        </p:tav>
                                      </p:tavLst>
                                    </p:anim>
                                    <p:anim calcmode="lin" valueType="num">
                                      <p:cBhvr>
                                        <p:cTn id="28" dur="1000" fill="hold"/>
                                        <p:tgtEl>
                                          <p:spTgt spid="4">
                                            <p:graphicEl>
                                              <a:dgm id="{F21D45AA-83EB-4680-8155-B8C11869F920}"/>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
                                            <p:graphicEl>
                                              <a:dgm id="{A0D4A75E-1F39-4E5A-A913-31477E61315F}"/>
                                            </p:graphicEl>
                                          </p:spTgt>
                                        </p:tgtEl>
                                        <p:attrNameLst>
                                          <p:attrName>style.visibility</p:attrName>
                                        </p:attrNameLst>
                                      </p:cBhvr>
                                      <p:to>
                                        <p:strVal val="visible"/>
                                      </p:to>
                                    </p:set>
                                    <p:animEffect transition="in" filter="fade">
                                      <p:cBhvr>
                                        <p:cTn id="31" dur="1000"/>
                                        <p:tgtEl>
                                          <p:spTgt spid="4">
                                            <p:graphicEl>
                                              <a:dgm id="{A0D4A75E-1F39-4E5A-A913-31477E61315F}"/>
                                            </p:graphicEl>
                                          </p:spTgt>
                                        </p:tgtEl>
                                      </p:cBhvr>
                                    </p:animEffect>
                                    <p:anim calcmode="lin" valueType="num">
                                      <p:cBhvr>
                                        <p:cTn id="32" dur="1000" fill="hold"/>
                                        <p:tgtEl>
                                          <p:spTgt spid="4">
                                            <p:graphicEl>
                                              <a:dgm id="{A0D4A75E-1F39-4E5A-A913-31477E61315F}"/>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dgm id="{A0D4A75E-1F39-4E5A-A913-31477E61315F}"/>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4">
                                            <p:graphicEl>
                                              <a:dgm id="{4E3BA6DC-D100-429B-959E-39A58718739D}"/>
                                            </p:graphicEl>
                                          </p:spTgt>
                                        </p:tgtEl>
                                        <p:attrNameLst>
                                          <p:attrName>style.visibility</p:attrName>
                                        </p:attrNameLst>
                                      </p:cBhvr>
                                      <p:to>
                                        <p:strVal val="visible"/>
                                      </p:to>
                                    </p:set>
                                    <p:animEffect transition="in" filter="fade">
                                      <p:cBhvr>
                                        <p:cTn id="38" dur="1000"/>
                                        <p:tgtEl>
                                          <p:spTgt spid="4">
                                            <p:graphicEl>
                                              <a:dgm id="{4E3BA6DC-D100-429B-959E-39A58718739D}"/>
                                            </p:graphicEl>
                                          </p:spTgt>
                                        </p:tgtEl>
                                      </p:cBhvr>
                                    </p:animEffect>
                                    <p:anim calcmode="lin" valueType="num">
                                      <p:cBhvr>
                                        <p:cTn id="39" dur="1000" fill="hold"/>
                                        <p:tgtEl>
                                          <p:spTgt spid="4">
                                            <p:graphicEl>
                                              <a:dgm id="{4E3BA6DC-D100-429B-959E-39A58718739D}"/>
                                            </p:graphicEl>
                                          </p:spTgt>
                                        </p:tgtEl>
                                        <p:attrNameLst>
                                          <p:attrName>ppt_x</p:attrName>
                                        </p:attrNameLst>
                                      </p:cBhvr>
                                      <p:tavLst>
                                        <p:tav tm="0">
                                          <p:val>
                                            <p:strVal val="#ppt_x"/>
                                          </p:val>
                                        </p:tav>
                                        <p:tav tm="100000">
                                          <p:val>
                                            <p:strVal val="#ppt_x"/>
                                          </p:val>
                                        </p:tav>
                                      </p:tavLst>
                                    </p:anim>
                                    <p:anim calcmode="lin" valueType="num">
                                      <p:cBhvr>
                                        <p:cTn id="40" dur="1000" fill="hold"/>
                                        <p:tgtEl>
                                          <p:spTgt spid="4">
                                            <p:graphicEl>
                                              <a:dgm id="{4E3BA6DC-D100-429B-959E-39A58718739D}"/>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4">
                                            <p:graphicEl>
                                              <a:dgm id="{7C3388F6-A7AE-44F8-A15D-B948853AA579}"/>
                                            </p:graphicEl>
                                          </p:spTgt>
                                        </p:tgtEl>
                                        <p:attrNameLst>
                                          <p:attrName>style.visibility</p:attrName>
                                        </p:attrNameLst>
                                      </p:cBhvr>
                                      <p:to>
                                        <p:strVal val="visible"/>
                                      </p:to>
                                    </p:set>
                                    <p:animEffect transition="in" filter="fade">
                                      <p:cBhvr>
                                        <p:cTn id="43" dur="1000"/>
                                        <p:tgtEl>
                                          <p:spTgt spid="4">
                                            <p:graphicEl>
                                              <a:dgm id="{7C3388F6-A7AE-44F8-A15D-B948853AA579}"/>
                                            </p:graphicEl>
                                          </p:spTgt>
                                        </p:tgtEl>
                                      </p:cBhvr>
                                    </p:animEffect>
                                    <p:anim calcmode="lin" valueType="num">
                                      <p:cBhvr>
                                        <p:cTn id="44" dur="1000" fill="hold"/>
                                        <p:tgtEl>
                                          <p:spTgt spid="4">
                                            <p:graphicEl>
                                              <a:dgm id="{7C3388F6-A7AE-44F8-A15D-B948853AA579}"/>
                                            </p:graphicEl>
                                          </p:spTgt>
                                        </p:tgtEl>
                                        <p:attrNameLst>
                                          <p:attrName>ppt_x</p:attrName>
                                        </p:attrNameLst>
                                      </p:cBhvr>
                                      <p:tavLst>
                                        <p:tav tm="0">
                                          <p:val>
                                            <p:strVal val="#ppt_x"/>
                                          </p:val>
                                        </p:tav>
                                        <p:tav tm="100000">
                                          <p:val>
                                            <p:strVal val="#ppt_x"/>
                                          </p:val>
                                        </p:tav>
                                      </p:tavLst>
                                    </p:anim>
                                    <p:anim calcmode="lin" valueType="num">
                                      <p:cBhvr>
                                        <p:cTn id="45" dur="1000" fill="hold"/>
                                        <p:tgtEl>
                                          <p:spTgt spid="4">
                                            <p:graphicEl>
                                              <a:dgm id="{7C3388F6-A7AE-44F8-A15D-B948853AA579}"/>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واحد بانک‌داری شرکتی </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وظایف واحد بانکداری شرکتی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روش‌های تأمین مالی ساختاریافته</a:t>
            </a:r>
            <a:endParaRPr lang="en-US" dirty="0" smtClean="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16</a:t>
            </a:fld>
            <a:endParaRPr lang="en-US" dirty="0"/>
          </a:p>
        </p:txBody>
      </p:sp>
      <p:graphicFrame>
        <p:nvGraphicFramePr>
          <p:cNvPr id="5" name="Content Placeholder 5"/>
          <p:cNvGraphicFramePr>
            <a:graphicFrameLocks noGrp="1"/>
          </p:cNvGraphicFramePr>
          <p:nvPr>
            <p:ph idx="1"/>
          </p:nvPr>
        </p:nvGraphicFramePr>
        <p:xfrm>
          <a:off x="914400" y="1570037"/>
          <a:ext cx="7467600" cy="4221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56790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ابزار مبتنی بر بدهی</a:t>
            </a:r>
            <a:endParaRPr lang="fa-IR" dirty="0"/>
          </a:p>
        </p:txBody>
      </p:sp>
      <p:graphicFrame>
        <p:nvGraphicFramePr>
          <p:cNvPr id="4" name="Content Placeholder 3"/>
          <p:cNvGraphicFramePr>
            <a:graphicFrameLocks noGrp="1"/>
          </p:cNvGraphicFramePr>
          <p:nvPr>
            <p:ph idx="1"/>
          </p:nvPr>
        </p:nvGraphicFramePr>
        <p:xfrm>
          <a:off x="502920" y="1444752"/>
          <a:ext cx="8183880" cy="48036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295735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یک مسأله جدی</a:t>
            </a:r>
            <a:endParaRPr lang="fa-IR" dirty="0"/>
          </a:p>
        </p:txBody>
      </p:sp>
      <p:graphicFrame>
        <p:nvGraphicFramePr>
          <p:cNvPr id="4" name="Content Placeholder 3"/>
          <p:cNvGraphicFramePr>
            <a:graphicFrameLocks noGrp="1"/>
          </p:cNvGraphicFramePr>
          <p:nvPr>
            <p:ph idx="1"/>
          </p:nvPr>
        </p:nvGraphicFramePr>
        <p:xfrm>
          <a:off x="228600" y="1520952"/>
          <a:ext cx="8183880" cy="44988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63001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تأمین مالی کوتاه‌مدت</a:t>
            </a:r>
            <a:endParaRPr lang="en-US" dirty="0"/>
          </a:p>
        </p:txBody>
      </p:sp>
      <p:sp>
        <p:nvSpPr>
          <p:cNvPr id="3" name="Content Placeholder 2"/>
          <p:cNvSpPr>
            <a:spLocks noGrp="1"/>
          </p:cNvSpPr>
          <p:nvPr>
            <p:ph idx="1"/>
          </p:nvPr>
        </p:nvSpPr>
        <p:spPr/>
        <p:txBody>
          <a:bodyPr/>
          <a:lstStyle/>
          <a:p>
            <a:r>
              <a:rPr lang="fa-IR" dirty="0" smtClean="0"/>
              <a:t>مالی تجاری</a:t>
            </a:r>
          </a:p>
          <a:p>
            <a:pPr lvl="1"/>
            <a:r>
              <a:rPr lang="fa-IR" dirty="0" smtClean="0"/>
              <a:t>اعتبارات اسنادی</a:t>
            </a:r>
          </a:p>
          <a:p>
            <a:pPr lvl="1"/>
            <a:r>
              <a:rPr lang="fa-IR" dirty="0" smtClean="0"/>
              <a:t>ضمانت‌نامه ارزی و ریالی</a:t>
            </a:r>
            <a:endParaRPr lang="en-US" dirty="0" smtClean="0"/>
          </a:p>
          <a:p>
            <a:pPr lvl="1"/>
            <a:r>
              <a:rPr lang="fa-IR" dirty="0" smtClean="0"/>
              <a:t>ضمانت‌نامه اعتبار خرید</a:t>
            </a:r>
            <a:endParaRPr lang="en-US" dirty="0" smtClean="0"/>
          </a:p>
          <a:p>
            <a:pPr lvl="1"/>
            <a:r>
              <a:rPr lang="fa-IR" dirty="0" smtClean="0"/>
              <a:t>بیمه‌نامه خرید دین</a:t>
            </a:r>
            <a:endParaRPr lang="en-US" dirty="0" smtClean="0"/>
          </a:p>
          <a:p>
            <a:pPr lvl="1"/>
            <a:r>
              <a:rPr lang="fa-IR" dirty="0" smtClean="0"/>
              <a:t>بیمه‌نامه خاص صادرات</a:t>
            </a:r>
            <a:endParaRPr lang="en-US" dirty="0" smtClean="0"/>
          </a:p>
          <a:p>
            <a:r>
              <a:rPr lang="fa-IR" dirty="0" smtClean="0"/>
              <a:t>سرمایه در گردش</a:t>
            </a:r>
          </a:p>
          <a:p>
            <a:pPr lvl="1"/>
            <a:r>
              <a:rPr lang="fa-IR" dirty="0" smtClean="0"/>
              <a:t>تأمین مالی سرمایه‌ در گردش</a:t>
            </a:r>
            <a:endParaRPr lang="en-US" dirty="0" smtClean="0"/>
          </a:p>
          <a:p>
            <a:pPr lvl="1"/>
            <a:r>
              <a:rPr lang="fa-IR" dirty="0" smtClean="0"/>
              <a:t>مدیریت سرمایه در گردش</a:t>
            </a:r>
            <a:endParaRPr lang="en-US" dirty="0" smtClean="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19</a:t>
            </a:fld>
            <a:endParaRPr lang="en-US" dirty="0"/>
          </a:p>
        </p:txBody>
      </p:sp>
    </p:spTree>
    <p:extLst>
      <p:ext uri="{BB962C8B-B14F-4D97-AF65-F5344CB8AC3E}">
        <p14:creationId xmlns:p14="http://schemas.microsoft.com/office/powerpoint/2010/main" val="3218141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438400"/>
            <a:ext cx="7772400" cy="1981200"/>
          </a:xfrm>
        </p:spPr>
        <p:txBody>
          <a:bodyPr>
            <a:noAutofit/>
          </a:bodyPr>
          <a:lstStyle/>
          <a:p>
            <a:pPr>
              <a:lnSpc>
                <a:spcPct val="200000"/>
              </a:lnSpc>
            </a:pPr>
            <a:r>
              <a:rPr lang="fa-IR"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بانکداری شرکتی</a:t>
            </a:r>
            <a:r>
              <a:rPr lang="en-US" sz="3200" dirty="0" smtClean="0"/>
              <a:t/>
            </a:r>
            <a:br>
              <a:rPr lang="en-US" sz="3200" dirty="0" smtClean="0"/>
            </a:br>
            <a:endParaRPr lang="fa-IR" sz="3200" b="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Subtitle 2"/>
          <p:cNvSpPr>
            <a:spLocks noGrp="1"/>
          </p:cNvSpPr>
          <p:nvPr>
            <p:ph type="subTitle" idx="1"/>
          </p:nvPr>
        </p:nvSpPr>
        <p:spPr>
          <a:xfrm>
            <a:off x="1371600" y="4191000"/>
            <a:ext cx="7391400" cy="838200"/>
          </a:xfrm>
        </p:spPr>
        <p:txBody>
          <a:bodyPr>
            <a:normAutofit/>
          </a:bodyPr>
          <a:lstStyle/>
          <a:p>
            <a:pPr algn="ctr">
              <a:lnSpc>
                <a:spcPct val="30000"/>
              </a:lnSpc>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a:p>
            <a:pPr algn="ctr">
              <a:lnSpc>
                <a:spcPct val="30000"/>
              </a:lnSpc>
            </a:pPr>
            <a:r>
              <a:rPr lang="fa-IR"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rPr>
              <a:t>حسین عبده تبریزی</a:t>
            </a:r>
          </a:p>
          <a:p>
            <a:pPr algn="ctr">
              <a:lnSpc>
                <a:spcPct val="30000"/>
              </a:lnSpc>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gn="ctr">
              <a:lnSpc>
                <a:spcPct val="30000"/>
              </a:lnSpc>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gn="ctr">
              <a:lnSpc>
                <a:spcPct val="30000"/>
              </a:lnSpc>
            </a:pPr>
            <a:endParaRPr lang="fa-IR"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gn="ctr">
              <a:lnSpc>
                <a:spcPct val="30000"/>
              </a:lnSpc>
            </a:pPr>
            <a:endParaRPr lang="en-US"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p:txBody>
      </p:sp>
      <p:sp>
        <p:nvSpPr>
          <p:cNvPr id="4" name="TextBox 3"/>
          <p:cNvSpPr txBox="1"/>
          <p:nvPr/>
        </p:nvSpPr>
        <p:spPr>
          <a:xfrm>
            <a:off x="1676400" y="5257801"/>
            <a:ext cx="7261600" cy="954107"/>
          </a:xfrm>
          <a:prstGeom prst="rect">
            <a:avLst/>
          </a:prstGeom>
          <a:noFill/>
        </p:spPr>
        <p:txBody>
          <a:bodyPr wrap="square" rtlCol="1">
            <a:spAutoFit/>
          </a:bodyPr>
          <a:lstStyle/>
          <a:p>
            <a:pPr algn="r"/>
            <a:r>
              <a:rPr lang="fa-IR" sz="1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rPr>
              <a:t>همایش بانکداری شرکتی</a:t>
            </a:r>
          </a:p>
          <a:p>
            <a:pPr algn="r"/>
            <a:r>
              <a:rPr lang="fa-IR" sz="1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rPr>
              <a:t>برگزاركننده: بانک دی</a:t>
            </a:r>
          </a:p>
          <a:p>
            <a:pPr algn="r"/>
            <a:r>
              <a:rPr lang="fa-IR" sz="1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rPr>
              <a:t>زمان برگزاري: سه‌شنبه، 22خردادماه 1391</a:t>
            </a:r>
          </a:p>
          <a:p>
            <a:pPr algn="r"/>
            <a:r>
              <a:rPr lang="fa-IR" sz="1400" b="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rPr>
              <a:t>محل برگزاري: هتل </a:t>
            </a:r>
            <a:r>
              <a:rPr lang="fa-IR" sz="1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rPr>
              <a:t>پارسیان اوین، تهران</a:t>
            </a:r>
            <a:endParaRPr lang="en-US" sz="1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endParaRPr>
          </a:p>
        </p:txBody>
      </p:sp>
      <p:pic>
        <p:nvPicPr>
          <p:cNvPr id="1026" name="Picture 2" descr="C:\Users\tabrizi\Desktop\banner-hemayat_59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3962400"/>
            <a:ext cx="5105400" cy="12954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strVal val="#ppt_w*0.70"/>
                                          </p:val>
                                        </p:tav>
                                        <p:tav tm="100000">
                                          <p:val>
                                            <p:strVal val="#ppt_w"/>
                                          </p:val>
                                        </p:tav>
                                      </p:tavLst>
                                    </p:anim>
                                    <p:anim calcmode="lin" valueType="num">
                                      <p:cBhvr>
                                        <p:cTn id="20" dur="1000" fill="hold"/>
                                        <p:tgtEl>
                                          <p:spTgt spid="4"/>
                                        </p:tgtEl>
                                        <p:attrNameLst>
                                          <p:attrName>ppt_h</p:attrName>
                                        </p:attrNameLst>
                                      </p:cBhvr>
                                      <p:tavLst>
                                        <p:tav tm="0">
                                          <p:val>
                                            <p:strVal val="#ppt_h"/>
                                          </p:val>
                                        </p:tav>
                                        <p:tav tm="100000">
                                          <p:val>
                                            <p:strVal val="#ppt_h"/>
                                          </p:val>
                                        </p:tav>
                                      </p:tavLst>
                                    </p:anim>
                                    <p:animEffect transition="in" filter="fade">
                                      <p:cBhvr>
                                        <p:cTn id="2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تأمین مالی بلندمدت</a:t>
            </a:r>
            <a:endParaRPr lang="en-US" dirty="0"/>
          </a:p>
        </p:txBody>
      </p:sp>
      <p:sp>
        <p:nvSpPr>
          <p:cNvPr id="3" name="Content Placeholder 2"/>
          <p:cNvSpPr>
            <a:spLocks noGrp="1"/>
          </p:cNvSpPr>
          <p:nvPr>
            <p:ph idx="1"/>
          </p:nvPr>
        </p:nvSpPr>
        <p:spPr/>
        <p:txBody>
          <a:bodyPr/>
          <a:lstStyle/>
          <a:p>
            <a:r>
              <a:rPr lang="fa-IR" dirty="0" smtClean="0"/>
              <a:t>تأمین مالی طرح‌های توسعه</a:t>
            </a:r>
            <a:endParaRPr lang="en-US" dirty="0" smtClean="0"/>
          </a:p>
          <a:p>
            <a:pPr lvl="1"/>
            <a:r>
              <a:rPr lang="fa-IR" dirty="0" smtClean="0"/>
              <a:t>صندوق سرمایه‌گذاری</a:t>
            </a:r>
            <a:endParaRPr lang="en-US" dirty="0" smtClean="0"/>
          </a:p>
          <a:p>
            <a:pPr lvl="1"/>
            <a:r>
              <a:rPr lang="fa-IR" dirty="0" smtClean="0"/>
              <a:t>صکوک </a:t>
            </a:r>
            <a:endParaRPr lang="en-US" dirty="0" smtClean="0"/>
          </a:p>
          <a:p>
            <a:pPr lvl="1"/>
            <a:r>
              <a:rPr lang="fa-IR" dirty="0" smtClean="0"/>
              <a:t>گواهی سپرده خاص</a:t>
            </a:r>
            <a:endParaRPr lang="en-US" dirty="0" smtClean="0"/>
          </a:p>
          <a:p>
            <a:pPr lvl="1"/>
            <a:r>
              <a:rPr lang="fa-IR" dirty="0" smtClean="0"/>
              <a:t>اوراق مشارکت</a:t>
            </a:r>
          </a:p>
          <a:p>
            <a:r>
              <a:rPr lang="fa-IR" dirty="0" smtClean="0"/>
              <a:t>تأمین مالی شرکت‌های در شرف راه‌اندازی </a:t>
            </a:r>
          </a:p>
          <a:p>
            <a:pPr lvl="1"/>
            <a:r>
              <a:rPr lang="fa-IR" dirty="0" smtClean="0"/>
              <a:t>سرمایه‌مخاطره پذیر</a:t>
            </a:r>
          </a:p>
          <a:p>
            <a:pPr lvl="1"/>
            <a:r>
              <a:rPr lang="fa-IR" dirty="0" smtClean="0"/>
              <a:t>مشارکت عملی </a:t>
            </a:r>
            <a:endParaRPr lang="en-US" dirty="0" smtClean="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20</a:t>
            </a:fld>
            <a:endParaRPr lang="en-US" dirty="0"/>
          </a:p>
        </p:txBody>
      </p:sp>
    </p:spTree>
    <p:extLst>
      <p:ext uri="{BB962C8B-B14F-4D97-AF65-F5344CB8AC3E}">
        <p14:creationId xmlns:p14="http://schemas.microsoft.com/office/powerpoint/2010/main" val="34540855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سرمایه خطرپذیر</a:t>
            </a:r>
            <a:endParaRPr lang="en-US" dirty="0" smtClean="0"/>
          </a:p>
        </p:txBody>
      </p:sp>
      <p:sp>
        <p:nvSpPr>
          <p:cNvPr id="6" name="Freeform 5"/>
          <p:cNvSpPr/>
          <p:nvPr/>
        </p:nvSpPr>
        <p:spPr>
          <a:xfrm>
            <a:off x="502920" y="1697400"/>
            <a:ext cx="8183880" cy="1965600"/>
          </a:xfrm>
          <a:custGeom>
            <a:avLst/>
            <a:gdLst>
              <a:gd name="connsiteX0" fmla="*/ 0 w 8183880"/>
              <a:gd name="connsiteY0" fmla="*/ 327607 h 1965600"/>
              <a:gd name="connsiteX1" fmla="*/ 95954 w 8183880"/>
              <a:gd name="connsiteY1" fmla="*/ 95954 h 1965600"/>
              <a:gd name="connsiteX2" fmla="*/ 327607 w 8183880"/>
              <a:gd name="connsiteY2" fmla="*/ 0 h 1965600"/>
              <a:gd name="connsiteX3" fmla="*/ 7856273 w 8183880"/>
              <a:gd name="connsiteY3" fmla="*/ 0 h 1965600"/>
              <a:gd name="connsiteX4" fmla="*/ 8087926 w 8183880"/>
              <a:gd name="connsiteY4" fmla="*/ 95954 h 1965600"/>
              <a:gd name="connsiteX5" fmla="*/ 8183880 w 8183880"/>
              <a:gd name="connsiteY5" fmla="*/ 327607 h 1965600"/>
              <a:gd name="connsiteX6" fmla="*/ 8183880 w 8183880"/>
              <a:gd name="connsiteY6" fmla="*/ 1637993 h 1965600"/>
              <a:gd name="connsiteX7" fmla="*/ 8087926 w 8183880"/>
              <a:gd name="connsiteY7" fmla="*/ 1869646 h 1965600"/>
              <a:gd name="connsiteX8" fmla="*/ 7856273 w 8183880"/>
              <a:gd name="connsiteY8" fmla="*/ 1965600 h 1965600"/>
              <a:gd name="connsiteX9" fmla="*/ 327607 w 8183880"/>
              <a:gd name="connsiteY9" fmla="*/ 1965600 h 1965600"/>
              <a:gd name="connsiteX10" fmla="*/ 95954 w 8183880"/>
              <a:gd name="connsiteY10" fmla="*/ 1869646 h 1965600"/>
              <a:gd name="connsiteX11" fmla="*/ 0 w 8183880"/>
              <a:gd name="connsiteY11" fmla="*/ 1637993 h 1965600"/>
              <a:gd name="connsiteX12" fmla="*/ 0 w 8183880"/>
              <a:gd name="connsiteY12" fmla="*/ 327607 h 196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83880" h="1965600">
                <a:moveTo>
                  <a:pt x="0" y="327607"/>
                </a:moveTo>
                <a:cubicBezTo>
                  <a:pt x="0" y="240720"/>
                  <a:pt x="34516" y="157392"/>
                  <a:pt x="95954" y="95954"/>
                </a:cubicBezTo>
                <a:cubicBezTo>
                  <a:pt x="157392" y="34516"/>
                  <a:pt x="240721" y="0"/>
                  <a:pt x="327607" y="0"/>
                </a:cubicBezTo>
                <a:lnTo>
                  <a:pt x="7856273" y="0"/>
                </a:lnTo>
                <a:cubicBezTo>
                  <a:pt x="7943160" y="0"/>
                  <a:pt x="8026488" y="34516"/>
                  <a:pt x="8087926" y="95954"/>
                </a:cubicBezTo>
                <a:cubicBezTo>
                  <a:pt x="8149364" y="157392"/>
                  <a:pt x="8183880" y="240721"/>
                  <a:pt x="8183880" y="327607"/>
                </a:cubicBezTo>
                <a:lnTo>
                  <a:pt x="8183880" y="1637993"/>
                </a:lnTo>
                <a:cubicBezTo>
                  <a:pt x="8183880" y="1724880"/>
                  <a:pt x="8149364" y="1808208"/>
                  <a:pt x="8087926" y="1869646"/>
                </a:cubicBezTo>
                <a:cubicBezTo>
                  <a:pt x="8026488" y="1931084"/>
                  <a:pt x="7943160" y="1965600"/>
                  <a:pt x="7856273" y="1965600"/>
                </a:cubicBezTo>
                <a:lnTo>
                  <a:pt x="327607" y="1965600"/>
                </a:lnTo>
                <a:cubicBezTo>
                  <a:pt x="240720" y="1965600"/>
                  <a:pt x="157392" y="1931084"/>
                  <a:pt x="95954" y="1869646"/>
                </a:cubicBezTo>
                <a:cubicBezTo>
                  <a:pt x="34516" y="1808208"/>
                  <a:pt x="0" y="1724880"/>
                  <a:pt x="0" y="1637993"/>
                </a:cubicBezTo>
                <a:lnTo>
                  <a:pt x="0" y="327607"/>
                </a:lnTo>
                <a:close/>
              </a:path>
            </a:pathLst>
          </a:custGeom>
          <a:scene3d>
            <a:camera prst="perspectiveLeft" zoom="91000"/>
            <a:lightRig rig="threePt" dir="t">
              <a:rot lat="0" lon="0" rev="20640000"/>
            </a:lightRig>
          </a:scene3d>
          <a:sp3d extrusionH="50600" prstMaterial="metal">
            <a:bevelT w="101600" h="80600" prst="relaxedInset"/>
            <a:bevelB w="80600" h="80600" prst="relaxedInset"/>
          </a:sp3d>
        </p:spPr>
        <p:style>
          <a:lnRef idx="0">
            <a:schemeClr val="lt1">
              <a:hueOff val="0"/>
              <a:satOff val="0"/>
              <a:lumOff val="0"/>
              <a:alphaOff val="0"/>
            </a:schemeClr>
          </a:lnRef>
          <a:fillRef idx="1">
            <a:schemeClr val="accent1">
              <a:shade val="50000"/>
              <a:hueOff val="0"/>
              <a:satOff val="0"/>
              <a:lumOff val="0"/>
              <a:alphaOff val="0"/>
            </a:schemeClr>
          </a:fillRef>
          <a:effectRef idx="1">
            <a:schemeClr val="accent1">
              <a:shade val="50000"/>
              <a:hueOff val="0"/>
              <a:satOff val="0"/>
              <a:lumOff val="0"/>
              <a:alphaOff val="0"/>
            </a:schemeClr>
          </a:effectRef>
          <a:fontRef idx="minor">
            <a:schemeClr val="dk1"/>
          </a:fontRef>
        </p:style>
        <p:txBody>
          <a:bodyPr spcFirstLastPara="0" vert="horz" wrap="square" lIns="210253" tIns="210253" rIns="210253" bIns="210253" numCol="1" spcCol="1270" anchor="ctr" anchorCtr="0">
            <a:noAutofit/>
          </a:bodyPr>
          <a:lstStyle/>
          <a:p>
            <a:pPr lvl="0" algn="r" defTabSz="1333500" rtl="1">
              <a:spcBef>
                <a:spcPct val="0"/>
              </a:spcBef>
              <a:spcAft>
                <a:spcPct val="35000"/>
              </a:spcAft>
            </a:pPr>
            <a:r>
              <a:rPr lang="en-US" sz="3000" kern="1200" dirty="0" smtClean="0">
                <a:cs typeface="B Nazanin" pitchFamily="2" charset="-78"/>
              </a:rPr>
              <a:t>"</a:t>
            </a:r>
            <a:r>
              <a:rPr lang="ar-SA" sz="3000" kern="1200" dirty="0" smtClean="0">
                <a:cs typeface="B Nazanin" pitchFamily="2" charset="-78"/>
              </a:rPr>
              <a:t>سرمايه خطرپذیر</a:t>
            </a:r>
            <a:r>
              <a:rPr lang="en-US" sz="3000" kern="1200" dirty="0" smtClean="0">
                <a:cs typeface="B Nazanin" pitchFamily="2" charset="-78"/>
              </a:rPr>
              <a:t>"</a:t>
            </a:r>
            <a:r>
              <a:rPr lang="ar-SA" sz="3000" kern="1200" dirty="0" smtClean="0">
                <a:cs typeface="B Nazanin" pitchFamily="2" charset="-78"/>
              </a:rPr>
              <a:t> وجوهي است كه همراه با سرمايه‌گذار</a:t>
            </a:r>
            <a:r>
              <a:rPr lang="fa-IR" sz="3000" kern="1200" dirty="0" smtClean="0">
                <a:cs typeface="B Nazanin" pitchFamily="2" charset="-78"/>
              </a:rPr>
              <a:t>ی</a:t>
            </a:r>
            <a:r>
              <a:rPr lang="ar-SA" sz="3000" kern="1200" dirty="0" smtClean="0">
                <a:cs typeface="B Nazanin" pitchFamily="2" charset="-78"/>
              </a:rPr>
              <a:t> مديران در شركت‌ها</a:t>
            </a:r>
            <a:r>
              <a:rPr lang="fa-IR" sz="3000" kern="1200" dirty="0" smtClean="0">
                <a:cs typeface="B Nazanin" pitchFamily="2" charset="-78"/>
              </a:rPr>
              <a:t>ی</a:t>
            </a:r>
            <a:r>
              <a:rPr lang="ar-SA" sz="3000" kern="1200" dirty="0" smtClean="0">
                <a:cs typeface="B Nazanin" pitchFamily="2" charset="-78"/>
              </a:rPr>
              <a:t> جوان</a:t>
            </a:r>
            <a:r>
              <a:rPr lang="fa-IR" sz="3000" kern="1200" dirty="0" smtClean="0">
                <a:cs typeface="B Nazanin" pitchFamily="2" charset="-78"/>
              </a:rPr>
              <a:t>ی</a:t>
            </a:r>
            <a:r>
              <a:rPr lang="ar-SA" sz="3000" kern="1200" dirty="0" smtClean="0">
                <a:cs typeface="B Nazanin" pitchFamily="2" charset="-78"/>
              </a:rPr>
              <a:t> سرمايه‌گذار</a:t>
            </a:r>
            <a:r>
              <a:rPr lang="fa-IR" sz="3000" kern="1200" dirty="0" smtClean="0">
                <a:cs typeface="B Nazanin" pitchFamily="2" charset="-78"/>
              </a:rPr>
              <a:t>ی</a:t>
            </a:r>
            <a:r>
              <a:rPr lang="ar-SA" sz="3000" kern="1200" dirty="0" smtClean="0">
                <a:cs typeface="B Nazanin" pitchFamily="2" charset="-78"/>
              </a:rPr>
              <a:t> م</a:t>
            </a:r>
            <a:r>
              <a:rPr lang="fa-IR" sz="3000" kern="1200" dirty="0" smtClean="0">
                <a:cs typeface="B Nazanin" pitchFamily="2" charset="-78"/>
              </a:rPr>
              <a:t>ی</a:t>
            </a:r>
            <a:r>
              <a:rPr lang="ar-SA" sz="3000" kern="1200" dirty="0" smtClean="0">
                <a:cs typeface="B Nazanin" pitchFamily="2" charset="-78"/>
              </a:rPr>
              <a:t>‌شود كه رشد سريع دارند و به طور بالقوه م</a:t>
            </a:r>
            <a:r>
              <a:rPr lang="fa-IR" sz="3000" kern="1200" dirty="0" smtClean="0">
                <a:cs typeface="B Nazanin" pitchFamily="2" charset="-78"/>
              </a:rPr>
              <a:t>ی</a:t>
            </a:r>
            <a:r>
              <a:rPr lang="ar-SA" sz="3000" kern="1200" dirty="0" smtClean="0">
                <a:cs typeface="B Nazanin" pitchFamily="2" charset="-78"/>
              </a:rPr>
              <a:t>‌توانند به واحدها</a:t>
            </a:r>
            <a:r>
              <a:rPr lang="fa-IR" sz="3000" kern="1200" dirty="0" smtClean="0">
                <a:cs typeface="B Nazanin" pitchFamily="2" charset="-78"/>
              </a:rPr>
              <a:t>ی</a:t>
            </a:r>
            <a:r>
              <a:rPr lang="ar-SA" sz="3000" kern="1200" dirty="0" smtClean="0">
                <a:cs typeface="B Nazanin" pitchFamily="2" charset="-78"/>
              </a:rPr>
              <a:t> اقتصاد</a:t>
            </a:r>
            <a:r>
              <a:rPr lang="fa-IR" sz="3000" kern="1200" dirty="0" smtClean="0">
                <a:cs typeface="B Nazanin" pitchFamily="2" charset="-78"/>
              </a:rPr>
              <a:t>ی</a:t>
            </a:r>
            <a:r>
              <a:rPr lang="ar-SA" sz="3000" kern="1200" dirty="0" smtClean="0">
                <a:cs typeface="B Nazanin" pitchFamily="2" charset="-78"/>
              </a:rPr>
              <a:t> مهم تبديل شوند.</a:t>
            </a:r>
            <a:endParaRPr lang="fa-IR" sz="3000" kern="1200" dirty="0">
              <a:cs typeface="B Nazanin" pitchFamily="2" charset="-78"/>
            </a:endParaRPr>
          </a:p>
        </p:txBody>
      </p:sp>
      <p:sp>
        <p:nvSpPr>
          <p:cNvPr id="7" name="Freeform 6"/>
          <p:cNvSpPr/>
          <p:nvPr/>
        </p:nvSpPr>
        <p:spPr>
          <a:xfrm>
            <a:off x="502920" y="3749400"/>
            <a:ext cx="8183880" cy="1965600"/>
          </a:xfrm>
          <a:custGeom>
            <a:avLst/>
            <a:gdLst>
              <a:gd name="connsiteX0" fmla="*/ 0 w 8183880"/>
              <a:gd name="connsiteY0" fmla="*/ 327607 h 1965600"/>
              <a:gd name="connsiteX1" fmla="*/ 95954 w 8183880"/>
              <a:gd name="connsiteY1" fmla="*/ 95954 h 1965600"/>
              <a:gd name="connsiteX2" fmla="*/ 327607 w 8183880"/>
              <a:gd name="connsiteY2" fmla="*/ 0 h 1965600"/>
              <a:gd name="connsiteX3" fmla="*/ 7856273 w 8183880"/>
              <a:gd name="connsiteY3" fmla="*/ 0 h 1965600"/>
              <a:gd name="connsiteX4" fmla="*/ 8087926 w 8183880"/>
              <a:gd name="connsiteY4" fmla="*/ 95954 h 1965600"/>
              <a:gd name="connsiteX5" fmla="*/ 8183880 w 8183880"/>
              <a:gd name="connsiteY5" fmla="*/ 327607 h 1965600"/>
              <a:gd name="connsiteX6" fmla="*/ 8183880 w 8183880"/>
              <a:gd name="connsiteY6" fmla="*/ 1637993 h 1965600"/>
              <a:gd name="connsiteX7" fmla="*/ 8087926 w 8183880"/>
              <a:gd name="connsiteY7" fmla="*/ 1869646 h 1965600"/>
              <a:gd name="connsiteX8" fmla="*/ 7856273 w 8183880"/>
              <a:gd name="connsiteY8" fmla="*/ 1965600 h 1965600"/>
              <a:gd name="connsiteX9" fmla="*/ 327607 w 8183880"/>
              <a:gd name="connsiteY9" fmla="*/ 1965600 h 1965600"/>
              <a:gd name="connsiteX10" fmla="*/ 95954 w 8183880"/>
              <a:gd name="connsiteY10" fmla="*/ 1869646 h 1965600"/>
              <a:gd name="connsiteX11" fmla="*/ 0 w 8183880"/>
              <a:gd name="connsiteY11" fmla="*/ 1637993 h 1965600"/>
              <a:gd name="connsiteX12" fmla="*/ 0 w 8183880"/>
              <a:gd name="connsiteY12" fmla="*/ 327607 h 196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83880" h="1965600">
                <a:moveTo>
                  <a:pt x="0" y="327607"/>
                </a:moveTo>
                <a:cubicBezTo>
                  <a:pt x="0" y="240720"/>
                  <a:pt x="34516" y="157392"/>
                  <a:pt x="95954" y="95954"/>
                </a:cubicBezTo>
                <a:cubicBezTo>
                  <a:pt x="157392" y="34516"/>
                  <a:pt x="240721" y="0"/>
                  <a:pt x="327607" y="0"/>
                </a:cubicBezTo>
                <a:lnTo>
                  <a:pt x="7856273" y="0"/>
                </a:lnTo>
                <a:cubicBezTo>
                  <a:pt x="7943160" y="0"/>
                  <a:pt x="8026488" y="34516"/>
                  <a:pt x="8087926" y="95954"/>
                </a:cubicBezTo>
                <a:cubicBezTo>
                  <a:pt x="8149364" y="157392"/>
                  <a:pt x="8183880" y="240721"/>
                  <a:pt x="8183880" y="327607"/>
                </a:cubicBezTo>
                <a:lnTo>
                  <a:pt x="8183880" y="1637993"/>
                </a:lnTo>
                <a:cubicBezTo>
                  <a:pt x="8183880" y="1724880"/>
                  <a:pt x="8149364" y="1808208"/>
                  <a:pt x="8087926" y="1869646"/>
                </a:cubicBezTo>
                <a:cubicBezTo>
                  <a:pt x="8026488" y="1931084"/>
                  <a:pt x="7943160" y="1965600"/>
                  <a:pt x="7856273" y="1965600"/>
                </a:cubicBezTo>
                <a:lnTo>
                  <a:pt x="327607" y="1965600"/>
                </a:lnTo>
                <a:cubicBezTo>
                  <a:pt x="240720" y="1965600"/>
                  <a:pt x="157392" y="1931084"/>
                  <a:pt x="95954" y="1869646"/>
                </a:cubicBezTo>
                <a:cubicBezTo>
                  <a:pt x="34516" y="1808208"/>
                  <a:pt x="0" y="1724880"/>
                  <a:pt x="0" y="1637993"/>
                </a:cubicBezTo>
                <a:lnTo>
                  <a:pt x="0" y="327607"/>
                </a:lnTo>
                <a:close/>
              </a:path>
            </a:pathLst>
          </a:custGeom>
          <a:scene3d>
            <a:camera prst="perspectiveLeft" zoom="91000">
              <a:rot lat="0" lon="1200000" rev="0"/>
            </a:camera>
            <a:lightRig rig="threePt" dir="t">
              <a:rot lat="0" lon="0" rev="20640000"/>
            </a:lightRig>
          </a:scene3d>
          <a:sp3d extrusionH="50600" prstMaterial="metal">
            <a:bevelT w="101600" h="80600" prst="relaxedInset"/>
            <a:bevelB w="80600" h="80600" prst="relaxedInset"/>
          </a:sp3d>
        </p:spPr>
        <p:style>
          <a:lnRef idx="0">
            <a:schemeClr val="lt1">
              <a:hueOff val="0"/>
              <a:satOff val="0"/>
              <a:lumOff val="0"/>
              <a:alphaOff val="0"/>
            </a:schemeClr>
          </a:lnRef>
          <a:fillRef idx="1">
            <a:schemeClr val="accent1">
              <a:shade val="50000"/>
              <a:hueOff val="-806425"/>
              <a:satOff val="-14301"/>
              <a:lumOff val="48085"/>
              <a:alphaOff val="0"/>
            </a:schemeClr>
          </a:fillRef>
          <a:effectRef idx="1">
            <a:schemeClr val="accent1">
              <a:shade val="50000"/>
              <a:hueOff val="-806425"/>
              <a:satOff val="-14301"/>
              <a:lumOff val="48085"/>
              <a:alphaOff val="0"/>
            </a:schemeClr>
          </a:effectRef>
          <a:fontRef idx="minor">
            <a:schemeClr val="dk1"/>
          </a:fontRef>
        </p:style>
        <p:txBody>
          <a:bodyPr spcFirstLastPara="0" vert="horz" wrap="square" lIns="210253" tIns="210253" rIns="210253" bIns="210253" numCol="1" spcCol="1270" anchor="ctr" anchorCtr="0">
            <a:noAutofit/>
          </a:bodyPr>
          <a:lstStyle/>
          <a:p>
            <a:pPr lvl="0" algn="r" defTabSz="1333500" rtl="1">
              <a:spcBef>
                <a:spcPct val="0"/>
              </a:spcBef>
              <a:spcAft>
                <a:spcPct val="35000"/>
              </a:spcAft>
            </a:pPr>
            <a:r>
              <a:rPr lang="fa-IR" sz="3000" kern="1200" dirty="0" smtClean="0">
                <a:cs typeface="B Nazanin" pitchFamily="2" charset="-78"/>
              </a:rPr>
              <a:t>"</a:t>
            </a:r>
            <a:r>
              <a:rPr lang="ar-SA" sz="3000" kern="1200" dirty="0" smtClean="0">
                <a:cs typeface="B Nazanin" pitchFamily="2" charset="-78"/>
              </a:rPr>
              <a:t>سرمايه خطرپذیر</a:t>
            </a:r>
            <a:r>
              <a:rPr lang="fa-IR" sz="3000" kern="1200" dirty="0" smtClean="0">
                <a:cs typeface="B Nazanin" pitchFamily="2" charset="-78"/>
              </a:rPr>
              <a:t>"</a:t>
            </a:r>
            <a:r>
              <a:rPr lang="ar-SA" sz="3000" kern="1200" dirty="0" smtClean="0">
                <a:cs typeface="B Nazanin" pitchFamily="2" charset="-78"/>
              </a:rPr>
              <a:t> منبع سرماي</a:t>
            </a:r>
            <a:r>
              <a:rPr lang="fa-IR" sz="3000" kern="1200" dirty="0" smtClean="0">
                <a:cs typeface="B Nazanin" pitchFamily="2" charset="-78"/>
              </a:rPr>
              <a:t>ه</a:t>
            </a:r>
            <a:r>
              <a:rPr lang="ar-SA" sz="3000" kern="1200" dirty="0" smtClean="0">
                <a:cs typeface="B Nazanin" pitchFamily="2" charset="-78"/>
              </a:rPr>
              <a:t> برا</a:t>
            </a:r>
            <a:r>
              <a:rPr lang="fa-IR" sz="3000" kern="1200" dirty="0" smtClean="0">
                <a:cs typeface="B Nazanin" pitchFamily="2" charset="-78"/>
              </a:rPr>
              <a:t>ی</a:t>
            </a:r>
            <a:r>
              <a:rPr lang="ar-SA" sz="3000" kern="1200" dirty="0" smtClean="0">
                <a:cs typeface="B Nazanin" pitchFamily="2" charset="-78"/>
              </a:rPr>
              <a:t> شركت‌هايي است كه تازه كار خود را شروع مي‌كنند</a:t>
            </a:r>
            <a:r>
              <a:rPr lang="fa-IR" sz="3000" b="1" kern="1200" dirty="0" smtClean="0">
                <a:cs typeface="B Nazanin" pitchFamily="2" charset="-78"/>
              </a:rPr>
              <a:t>.</a:t>
            </a:r>
            <a:endParaRPr lang="en-US" sz="3000" kern="1200" dirty="0">
              <a:cs typeface="B Nazanin" pitchFamily="2" charset="-78"/>
            </a:endParaRPr>
          </a:p>
        </p:txBody>
      </p:sp>
    </p:spTree>
    <p:extLst>
      <p:ext uri="{BB962C8B-B14F-4D97-AF65-F5344CB8AC3E}">
        <p14:creationId xmlns:p14="http://schemas.microsoft.com/office/powerpoint/2010/main" val="2752271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fontScale="90000"/>
          </a:bodyPr>
          <a:lstStyle/>
          <a:p>
            <a:r>
              <a:rPr lang="fa-IR" dirty="0"/>
              <a:t/>
            </a:r>
            <a:br>
              <a:rPr lang="fa-IR" dirty="0"/>
            </a:b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728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graphicEl>
                                              <a:dgm id="{EA3F7126-1273-4DD0-A8C1-F0F992CC74B3}"/>
                                            </p:graphicEl>
                                          </p:spTgt>
                                        </p:tgtEl>
                                        <p:attrNameLst>
                                          <p:attrName>style.visibility</p:attrName>
                                        </p:attrNameLst>
                                      </p:cBhvr>
                                      <p:to>
                                        <p:strVal val="visible"/>
                                      </p:to>
                                    </p:set>
                                    <p:animEffect transition="in" filter="fade">
                                      <p:cBhvr>
                                        <p:cTn id="7" dur="1000"/>
                                        <p:tgtEl>
                                          <p:spTgt spid="4">
                                            <p:graphicEl>
                                              <a:dgm id="{EA3F7126-1273-4DD0-A8C1-F0F992CC74B3}"/>
                                            </p:graphicEl>
                                          </p:spTgt>
                                        </p:tgtEl>
                                      </p:cBhvr>
                                    </p:animEffect>
                                    <p:anim calcmode="lin" valueType="num">
                                      <p:cBhvr>
                                        <p:cTn id="8" dur="1000" fill="hold"/>
                                        <p:tgtEl>
                                          <p:spTgt spid="4">
                                            <p:graphicEl>
                                              <a:dgm id="{EA3F7126-1273-4DD0-A8C1-F0F992CC74B3}"/>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EA3F7126-1273-4DD0-A8C1-F0F992CC74B3}"/>
                                            </p:graphic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
                                            <p:graphicEl>
                                              <a:dgm id="{CE996969-A7BB-4846-B46B-F8B5656AE5FD}"/>
                                            </p:graphicEl>
                                          </p:spTgt>
                                        </p:tgtEl>
                                        <p:attrNameLst>
                                          <p:attrName>style.visibility</p:attrName>
                                        </p:attrNameLst>
                                      </p:cBhvr>
                                      <p:to>
                                        <p:strVal val="visible"/>
                                      </p:to>
                                    </p:set>
                                    <p:animEffect transition="in" filter="fade">
                                      <p:cBhvr>
                                        <p:cTn id="13" dur="1000"/>
                                        <p:tgtEl>
                                          <p:spTgt spid="4">
                                            <p:graphicEl>
                                              <a:dgm id="{CE996969-A7BB-4846-B46B-F8B5656AE5FD}"/>
                                            </p:graphicEl>
                                          </p:spTgt>
                                        </p:tgtEl>
                                      </p:cBhvr>
                                    </p:animEffect>
                                    <p:anim calcmode="lin" valueType="num">
                                      <p:cBhvr>
                                        <p:cTn id="14" dur="1000" fill="hold"/>
                                        <p:tgtEl>
                                          <p:spTgt spid="4">
                                            <p:graphicEl>
                                              <a:dgm id="{CE996969-A7BB-4846-B46B-F8B5656AE5FD}"/>
                                            </p:graphicEl>
                                          </p:spTgt>
                                        </p:tgtEl>
                                        <p:attrNameLst>
                                          <p:attrName>ppt_x</p:attrName>
                                        </p:attrNameLst>
                                      </p:cBhvr>
                                      <p:tavLst>
                                        <p:tav tm="0">
                                          <p:val>
                                            <p:strVal val="#ppt_x"/>
                                          </p:val>
                                        </p:tav>
                                        <p:tav tm="100000">
                                          <p:val>
                                            <p:strVal val="#ppt_x"/>
                                          </p:val>
                                        </p:tav>
                                      </p:tavLst>
                                    </p:anim>
                                    <p:anim calcmode="lin" valueType="num">
                                      <p:cBhvr>
                                        <p:cTn id="15" dur="1000" fill="hold"/>
                                        <p:tgtEl>
                                          <p:spTgt spid="4">
                                            <p:graphicEl>
                                              <a:dgm id="{CE996969-A7BB-4846-B46B-F8B5656AE5FD}"/>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sz="3200" dirty="0" smtClean="0"/>
              <a:t>ویژگی‌های مشتریان بانکداری شرکتی</a:t>
            </a:r>
            <a:endParaRPr lang="en-US" sz="3200" dirty="0" smtClean="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smtClean="0"/>
              <a:t>متغيرها و سیاست‌های اصلی قابل‌پیش‌بینی در سال 1391</a:t>
            </a:r>
            <a:endParaRPr lang="en-US" sz="2800" dirty="0" smtClean="0"/>
          </a:p>
        </p:txBody>
      </p:sp>
      <p:sp>
        <p:nvSpPr>
          <p:cNvPr id="3" name="Content Placeholder 2"/>
          <p:cNvSpPr>
            <a:spLocks noGrp="1"/>
          </p:cNvSpPr>
          <p:nvPr>
            <p:ph idx="1"/>
          </p:nvPr>
        </p:nvSpPr>
        <p:spPr/>
        <p:txBody>
          <a:bodyPr/>
          <a:lstStyle/>
          <a:p>
            <a:pPr lvl="0">
              <a:buFont typeface="Wingdings" pitchFamily="2" charset="2"/>
              <a:buChar char="ü"/>
            </a:pPr>
            <a:r>
              <a:rPr lang="fa-IR" dirty="0" smtClean="0">
                <a:cs typeface="B Zar" pitchFamily="2" charset="-78"/>
              </a:rPr>
              <a:t>ادامه نرخ رشد سال‌های اخیر </a:t>
            </a:r>
          </a:p>
          <a:p>
            <a:pPr lvl="0">
              <a:buFont typeface="Wingdings" pitchFamily="2" charset="2"/>
              <a:buChar char="ü"/>
            </a:pPr>
            <a:r>
              <a:rPr lang="fa-IR" dirty="0" smtClean="0">
                <a:cs typeface="B Zar" pitchFamily="2" charset="-78"/>
              </a:rPr>
              <a:t>تحريم‌ها و محدوديت‌هاي بين‌المللي کم‌رنگ‌تر</a:t>
            </a:r>
            <a:endParaRPr lang="en-US" dirty="0" smtClean="0">
              <a:cs typeface="B Zar" pitchFamily="2" charset="-78"/>
            </a:endParaRPr>
          </a:p>
          <a:p>
            <a:pPr lvl="0">
              <a:buFont typeface="Wingdings" pitchFamily="2" charset="2"/>
              <a:buChar char="ü"/>
            </a:pPr>
            <a:r>
              <a:rPr lang="fa-IR" dirty="0" smtClean="0">
                <a:cs typeface="B Zar" pitchFamily="2" charset="-78"/>
              </a:rPr>
              <a:t>آسيب‌پذيري درآمدهاي ارزي دولت و  حداقل حفظ نرخ جاری ارز </a:t>
            </a:r>
            <a:endParaRPr lang="en-US" dirty="0" smtClean="0">
              <a:cs typeface="B Zar" pitchFamily="2" charset="-78"/>
            </a:endParaRPr>
          </a:p>
          <a:p>
            <a:pPr lvl="0">
              <a:buFont typeface="Wingdings" pitchFamily="2" charset="2"/>
              <a:buChar char="ü"/>
            </a:pPr>
            <a:r>
              <a:rPr lang="fa-IR" dirty="0" smtClean="0"/>
              <a:t>جمایت‌های تعرفه‌ای احتمالی از صنایع داخلی</a:t>
            </a:r>
            <a:endParaRPr lang="en-US" dirty="0" smtClean="0">
              <a:cs typeface="B Zar" pitchFamily="2" charset="-78"/>
            </a:endParaRPr>
          </a:p>
          <a:p>
            <a:pPr lvl="0">
              <a:buFont typeface="Wingdings" pitchFamily="2" charset="2"/>
              <a:buChar char="ü"/>
            </a:pPr>
            <a:r>
              <a:rPr lang="fa-IR" dirty="0" smtClean="0"/>
              <a:t>اجرای نصفه و نیمه طرح هدفمندی یارانه‌ها: عدم‌بالارفتن شدید قیمت حامل‌های انزژی</a:t>
            </a:r>
          </a:p>
          <a:p>
            <a:pPr lvl="0">
              <a:buFont typeface="Wingdings" pitchFamily="2" charset="2"/>
              <a:buChar char="ü"/>
            </a:pPr>
            <a:endParaRPr lang="en-US" dirty="0" smtClean="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25</a:t>
            </a:fld>
            <a:endParaRPr lang="en-US" dirty="0"/>
          </a:p>
        </p:txBody>
      </p:sp>
    </p:spTree>
    <p:extLst>
      <p:ext uri="{BB962C8B-B14F-4D97-AF65-F5344CB8AC3E}">
        <p14:creationId xmlns:p14="http://schemas.microsoft.com/office/powerpoint/2010/main" val="17480595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smtClean="0"/>
              <a:t>متغيرها و سیاست‌های اصلی قابل‌پیش‌بینی در سال 1391</a:t>
            </a:r>
            <a:endParaRPr lang="en-US" sz="2800" dirty="0"/>
          </a:p>
        </p:txBody>
      </p:sp>
      <p:sp>
        <p:nvSpPr>
          <p:cNvPr id="3" name="Content Placeholder 2"/>
          <p:cNvSpPr>
            <a:spLocks noGrp="1"/>
          </p:cNvSpPr>
          <p:nvPr>
            <p:ph idx="1"/>
          </p:nvPr>
        </p:nvSpPr>
        <p:spPr/>
        <p:txBody>
          <a:bodyPr/>
          <a:lstStyle/>
          <a:p>
            <a:pPr lvl="0">
              <a:buFont typeface="Wingdings" pitchFamily="2" charset="2"/>
              <a:buChar char="ü"/>
            </a:pPr>
            <a:r>
              <a:rPr lang="fa-IR" dirty="0" smtClean="0"/>
              <a:t>پتانسیل نرخ رشد بالا در اقتصاد</a:t>
            </a:r>
            <a:endParaRPr lang="en-US" dirty="0" smtClean="0"/>
          </a:p>
          <a:p>
            <a:pPr lvl="0">
              <a:buFont typeface="Wingdings" pitchFamily="2" charset="2"/>
              <a:buChar char="ü"/>
            </a:pPr>
            <a:r>
              <a:rPr lang="fa-IR" dirty="0" smtClean="0"/>
              <a:t>کاهش احتمالی نرخ سود بانکی: برگشت عقلانیت </a:t>
            </a:r>
            <a:endParaRPr lang="en-US" dirty="0" smtClean="0"/>
          </a:p>
          <a:p>
            <a:pPr lvl="0">
              <a:buFont typeface="Wingdings" pitchFamily="2" charset="2"/>
              <a:buChar char="ü"/>
            </a:pPr>
            <a:r>
              <a:rPr lang="fa-IR" dirty="0" smtClean="0"/>
              <a:t>امکان تقویت بازار سرمایه با فرض کاهش نرخ سود بانکی</a:t>
            </a:r>
            <a:endParaRPr lang="en-US" dirty="0" smtClean="0"/>
          </a:p>
          <a:p>
            <a:pPr>
              <a:buFont typeface="Wingdings" pitchFamily="2" charset="2"/>
              <a:buChar char="ü"/>
            </a:pPr>
            <a:r>
              <a:rPr lang="fa-IR" dirty="0" smtClean="0"/>
              <a:t>تعقیب پاره‌ای از اهداف با کماکان با چشم‌انداز اقتصاد سیاسی</a:t>
            </a:r>
            <a:endParaRPr lang="en-US" dirty="0" smtClean="0"/>
          </a:p>
          <a:p>
            <a:pPr>
              <a:buFont typeface="Wingdings" pitchFamily="2" charset="2"/>
              <a:buChar char="ü"/>
            </a:pPr>
            <a:endParaRPr lang="en-US"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26</a:t>
            </a:fld>
            <a:endParaRPr lang="en-US" dirty="0"/>
          </a:p>
        </p:txBody>
      </p:sp>
    </p:spTree>
    <p:extLst>
      <p:ext uri="{BB962C8B-B14F-4D97-AF65-F5344CB8AC3E}">
        <p14:creationId xmlns:p14="http://schemas.microsoft.com/office/powerpoint/2010/main" val="35081010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191000"/>
            <a:ext cx="7772400" cy="1362075"/>
          </a:xfrm>
        </p:spPr>
        <p:txBody>
          <a:bodyPr/>
          <a:lstStyle/>
          <a:p>
            <a:pPr>
              <a:buNone/>
            </a:pPr>
            <a:r>
              <a:rPr lang="fa-IR"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قیمت‌گذاری طلا</a:t>
            </a:r>
            <a:r>
              <a:rPr lang="en-US"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US"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fa-IR"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روندهای تاریخی</a:t>
            </a:r>
            <a:br>
              <a:rPr lang="fa-IR"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fa-IR"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اقتصاد سیاسی</a:t>
            </a:r>
            <a:r>
              <a:rPr lang="en-US"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US"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fa-IR"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آثار تحریم‌ها</a:t>
            </a:r>
            <a:r>
              <a:rPr lang="en-US"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US"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fa-IR"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هدفمندی یارانه‌ها</a:t>
            </a:r>
            <a:br>
              <a:rPr lang="fa-IR"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fa-IR"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بررسی سوابق</a:t>
            </a:r>
            <a:r>
              <a:rPr lang="en-US"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US"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fa-IR"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fa-IR"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en-US"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Text Placeholder 2"/>
          <p:cNvSpPr>
            <a:spLocks noGrp="1"/>
          </p:cNvSpPr>
          <p:nvPr>
            <p:ph type="body" idx="1"/>
          </p:nvPr>
        </p:nvSpPr>
        <p:spPr/>
        <p:txBody>
          <a:bodyPr/>
          <a:lstStyle/>
          <a:p>
            <a:pPr marL="0" lvl="1" algn="ctr">
              <a:buSzTx/>
            </a:pPr>
            <a:r>
              <a:rPr lang="fa-I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بازار طلا و ارز </a:t>
            </a:r>
            <a:endPar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a:p>
            <a:endParaRPr lang="en-US"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27</a:t>
            </a:fld>
            <a:endParaRPr lang="en-US"/>
          </a:p>
        </p:txBody>
      </p:sp>
    </p:spTree>
    <p:extLst>
      <p:ext uri="{BB962C8B-B14F-4D97-AF65-F5344CB8AC3E}">
        <p14:creationId xmlns:p14="http://schemas.microsoft.com/office/powerpoint/2010/main" val="18019389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قیمت طلا به ریال</a:t>
            </a:r>
            <a:endParaRPr lang="en-US"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28</a:t>
            </a:fld>
            <a:endParaRPr lang="en-US"/>
          </a:p>
        </p:txBody>
      </p:sp>
      <p:graphicFrame>
        <p:nvGraphicFramePr>
          <p:cNvPr id="5" name="Content Placeholder 4"/>
          <p:cNvGraphicFramePr>
            <a:graphicFrameLocks noGrp="1" noChangeAspect="1"/>
          </p:cNvGraphicFramePr>
          <p:nvPr>
            <p:ph idx="1"/>
          </p:nvPr>
        </p:nvGraphicFramePr>
        <p:xfrm>
          <a:off x="914400" y="1371600"/>
          <a:ext cx="6507648" cy="457200"/>
        </p:xfrm>
        <a:graphic>
          <a:graphicData uri="http://schemas.openxmlformats.org/presentationml/2006/ole">
            <mc:AlternateContent xmlns:mc="http://schemas.openxmlformats.org/markup-compatibility/2006">
              <mc:Choice xmlns:v="urn:schemas-microsoft-com:vml" Requires="v">
                <p:oleObj spid="_x0000_s1046" name="Equation" r:id="rId3" imgW="3073400" imgH="215900" progId="Equation.3">
                  <p:embed/>
                </p:oleObj>
              </mc:Choice>
              <mc:Fallback>
                <p:oleObj name="Equation" r:id="rId3" imgW="3073400" imgH="215900" progId="Equation.3">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371600"/>
                        <a:ext cx="6507648"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 name="Diagram 33"/>
          <p:cNvGraphicFramePr/>
          <p:nvPr/>
        </p:nvGraphicFramePr>
        <p:xfrm>
          <a:off x="1219200" y="2057400"/>
          <a:ext cx="6019800" cy="414331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047"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46" name="Object 22"/>
          <p:cNvGraphicFramePr>
            <a:graphicFrameLocks noChangeAspect="1"/>
          </p:cNvGraphicFramePr>
          <p:nvPr/>
        </p:nvGraphicFramePr>
        <p:xfrm>
          <a:off x="1614487" y="2209800"/>
          <a:ext cx="1433513" cy="304800"/>
        </p:xfrm>
        <a:graphic>
          <a:graphicData uri="http://schemas.openxmlformats.org/presentationml/2006/ole">
            <mc:AlternateContent xmlns:mc="http://schemas.openxmlformats.org/markup-compatibility/2006">
              <mc:Choice xmlns:v="urn:schemas-microsoft-com:vml" Requires="v">
                <p:oleObj spid="_x0000_s1047" name="Equation" r:id="rId10" imgW="736280" imgH="177723" progId="Equation.3">
                  <p:embed/>
                </p:oleObj>
              </mc:Choice>
              <mc:Fallback>
                <p:oleObj name="Equation" r:id="rId10" imgW="736280" imgH="177723"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14487" y="2209800"/>
                        <a:ext cx="1433513"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49"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48" name="Object 24"/>
          <p:cNvGraphicFramePr>
            <a:graphicFrameLocks noChangeAspect="1"/>
          </p:cNvGraphicFramePr>
          <p:nvPr/>
        </p:nvGraphicFramePr>
        <p:xfrm>
          <a:off x="1622658" y="3264568"/>
          <a:ext cx="1501542" cy="304800"/>
        </p:xfrm>
        <a:graphic>
          <a:graphicData uri="http://schemas.openxmlformats.org/presentationml/2006/ole">
            <mc:AlternateContent xmlns:mc="http://schemas.openxmlformats.org/markup-compatibility/2006">
              <mc:Choice xmlns:v="urn:schemas-microsoft-com:vml" Requires="v">
                <p:oleObj spid="_x0000_s1048" name="Equation" r:id="rId12" imgW="774028" imgH="177646" progId="Equation.3">
                  <p:embed/>
                </p:oleObj>
              </mc:Choice>
              <mc:Fallback>
                <p:oleObj name="Equation" r:id="rId12" imgW="774028" imgH="177646"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622658" y="3264568"/>
                        <a:ext cx="1501542"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51" name="Rectangle 2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50" name="Object 26"/>
          <p:cNvGraphicFramePr>
            <a:graphicFrameLocks noChangeAspect="1"/>
          </p:cNvGraphicFramePr>
          <p:nvPr/>
        </p:nvGraphicFramePr>
        <p:xfrm>
          <a:off x="1676400" y="4255168"/>
          <a:ext cx="1390316" cy="304800"/>
        </p:xfrm>
        <a:graphic>
          <a:graphicData uri="http://schemas.openxmlformats.org/presentationml/2006/ole">
            <mc:AlternateContent xmlns:mc="http://schemas.openxmlformats.org/markup-compatibility/2006">
              <mc:Choice xmlns:v="urn:schemas-microsoft-com:vml" Requires="v">
                <p:oleObj spid="_x0000_s1049" name="Equation" r:id="rId14" imgW="710891" imgH="177723" progId="Equation.3">
                  <p:embed/>
                </p:oleObj>
              </mc:Choice>
              <mc:Fallback>
                <p:oleObj name="Equation" r:id="rId14" imgW="710891" imgH="177723"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676400" y="4255168"/>
                        <a:ext cx="1390316"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53" name="Rectangle 2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52" name="Object 28"/>
          <p:cNvGraphicFramePr>
            <a:graphicFrameLocks noChangeAspect="1"/>
          </p:cNvGraphicFramePr>
          <p:nvPr/>
        </p:nvGraphicFramePr>
        <p:xfrm>
          <a:off x="2222500" y="5271046"/>
          <a:ext cx="368300" cy="367754"/>
        </p:xfrm>
        <a:graphic>
          <a:graphicData uri="http://schemas.openxmlformats.org/presentationml/2006/ole">
            <mc:AlternateContent xmlns:mc="http://schemas.openxmlformats.org/markup-compatibility/2006">
              <mc:Choice xmlns:v="urn:schemas-microsoft-com:vml" Requires="v">
                <p:oleObj spid="_x0000_s1050" name="Equation" r:id="rId16" imgW="126835" imgH="139518" progId="Equation.3">
                  <p:embed/>
                </p:oleObj>
              </mc:Choice>
              <mc:Fallback>
                <p:oleObj name="Equation" r:id="rId16" imgW="126835" imgH="139518"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222500" y="5271046"/>
                        <a:ext cx="368300" cy="36775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8169770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محرک‌های قیمت طلا به ریال</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29</a:t>
            </a:fld>
            <a:endParaRPr lang="en-US"/>
          </a:p>
        </p:txBody>
      </p:sp>
    </p:spTree>
    <p:extLst>
      <p:ext uri="{BB962C8B-B14F-4D97-AF65-F5344CB8AC3E}">
        <p14:creationId xmlns:p14="http://schemas.microsoft.com/office/powerpoint/2010/main" val="598077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بخش مالی و واقعی اقتصاد</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12345168"/>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a:t>
            </a:fld>
            <a:endParaRPr lang="en-US" dirty="0"/>
          </a:p>
        </p:txBody>
      </p:sp>
    </p:spTree>
    <p:extLst>
      <p:ext uri="{BB962C8B-B14F-4D97-AF65-F5344CB8AC3E}">
        <p14:creationId xmlns:p14="http://schemas.microsoft.com/office/powerpoint/2010/main" val="35992117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600" dirty="0" smtClean="0"/>
              <a:t>بازدۀ میانگین سالانۀ اونس طلای جهانی طی 20 سال گذشته</a:t>
            </a:r>
            <a:endParaRPr lang="en-US" sz="2600"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30</a:t>
            </a:fld>
            <a:endParaRPr lang="en-US"/>
          </a:p>
        </p:txBody>
      </p:sp>
      <p:graphicFrame>
        <p:nvGraphicFramePr>
          <p:cNvPr id="7" name="Chart 6"/>
          <p:cNvGraphicFramePr/>
          <p:nvPr/>
        </p:nvGraphicFramePr>
        <p:xfrm>
          <a:off x="914400" y="1752600"/>
          <a:ext cx="7239000" cy="42672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295400" y="2133600"/>
            <a:ext cx="3200400" cy="646331"/>
          </a:xfrm>
          <a:prstGeom prst="rect">
            <a:avLst/>
          </a:prstGeom>
          <a:noFill/>
        </p:spPr>
        <p:txBody>
          <a:bodyPr wrap="square" rtlCol="0">
            <a:spAutoFit/>
          </a:bodyPr>
          <a:lstStyle/>
          <a:p>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rPr>
              <a:t>میانگین نرخ بازدۀ سالانه</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rPr>
              <a:t>=</a:t>
            </a:r>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rPr>
              <a:t>9%  </a:t>
            </a:r>
          </a:p>
          <a:p>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rPr>
              <a:t>انحراف معیار سالانه</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rPr>
              <a:t>=</a:t>
            </a:r>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rPr>
              <a:t>14% </a:t>
            </a: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endParaRPr>
          </a:p>
        </p:txBody>
      </p:sp>
    </p:spTree>
    <p:extLst>
      <p:ext uri="{BB962C8B-B14F-4D97-AF65-F5344CB8AC3E}">
        <p14:creationId xmlns:p14="http://schemas.microsoft.com/office/powerpoint/2010/main" val="21403459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600" dirty="0" smtClean="0"/>
              <a:t>بازدۀ میانگین سالانۀ دلار آزاد طی 20 سال گذشته</a:t>
            </a:r>
            <a:endParaRPr lang="en-US" sz="2600"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31</a:t>
            </a:fld>
            <a:endParaRPr lang="en-US"/>
          </a:p>
        </p:txBody>
      </p:sp>
      <p:graphicFrame>
        <p:nvGraphicFramePr>
          <p:cNvPr id="5" name="Chart 4"/>
          <p:cNvGraphicFramePr/>
          <p:nvPr/>
        </p:nvGraphicFramePr>
        <p:xfrm>
          <a:off x="838200" y="1752600"/>
          <a:ext cx="7467600" cy="4191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295400" y="2133600"/>
            <a:ext cx="3200400" cy="646331"/>
          </a:xfrm>
          <a:prstGeom prst="rect">
            <a:avLst/>
          </a:prstGeom>
          <a:noFill/>
        </p:spPr>
        <p:txBody>
          <a:bodyPr wrap="square" rtlCol="0">
            <a:spAutoFit/>
          </a:bodyPr>
          <a:lstStyle/>
          <a:p>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rPr>
              <a:t>میانگین نرخ بازدۀ سالانه</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rPr>
              <a:t>=</a:t>
            </a:r>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rPr>
              <a:t>15% </a:t>
            </a:r>
          </a:p>
          <a:p>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rPr>
              <a:t>انحراف معیار سالانه</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rPr>
              <a:t>=</a:t>
            </a:r>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rPr>
              <a:t>22%</a:t>
            </a: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endParaRPr>
          </a:p>
        </p:txBody>
      </p:sp>
    </p:spTree>
    <p:extLst>
      <p:ext uri="{BB962C8B-B14F-4D97-AF65-F5344CB8AC3E}">
        <p14:creationId xmlns:p14="http://schemas.microsoft.com/office/powerpoint/2010/main" val="6460362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600" dirty="0" smtClean="0"/>
              <a:t>قیمت میانگین سالانۀ سکۀ تمام‌بهار طی 20 سال گذشته</a:t>
            </a:r>
            <a:endParaRPr lang="en-US" sz="2600"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32</a:t>
            </a:fld>
            <a:endParaRPr lang="en-US"/>
          </a:p>
        </p:txBody>
      </p:sp>
      <p:graphicFrame>
        <p:nvGraphicFramePr>
          <p:cNvPr id="6" name="Chart 5"/>
          <p:cNvGraphicFramePr/>
          <p:nvPr/>
        </p:nvGraphicFramePr>
        <p:xfrm>
          <a:off x="381000" y="1676400"/>
          <a:ext cx="7620000" cy="4267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89512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smtClean="0"/>
              <a:t>بازدۀ میانگین سالانۀ سکۀ تمام‌بهار طی 20 سال گذشته</a:t>
            </a:r>
            <a:endParaRPr lang="en-US" sz="2800"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33</a:t>
            </a:fld>
            <a:endParaRPr lang="en-US"/>
          </a:p>
        </p:txBody>
      </p:sp>
      <p:graphicFrame>
        <p:nvGraphicFramePr>
          <p:cNvPr id="6" name="Chart 5"/>
          <p:cNvGraphicFramePr/>
          <p:nvPr/>
        </p:nvGraphicFramePr>
        <p:xfrm>
          <a:off x="762000" y="1524000"/>
          <a:ext cx="7543800"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2514600" y="1981200"/>
            <a:ext cx="3200400" cy="646331"/>
          </a:xfrm>
          <a:prstGeom prst="rect">
            <a:avLst/>
          </a:prstGeom>
          <a:noFill/>
        </p:spPr>
        <p:txBody>
          <a:bodyPr wrap="square" rtlCol="0">
            <a:spAutoFit/>
          </a:bodyPr>
          <a:lstStyle/>
          <a:p>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rPr>
              <a:t>میانگین نرخ بازدۀ سالانه</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rPr>
              <a:t>=</a:t>
            </a:r>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rPr>
              <a:t>25%</a:t>
            </a:r>
          </a:p>
          <a:p>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rPr>
              <a:t>انحراف معیار سالانه</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rPr>
              <a:t>=</a:t>
            </a:r>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rPr>
              <a:t>24%</a:t>
            </a:r>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endParaRPr>
          </a:p>
        </p:txBody>
      </p:sp>
    </p:spTree>
    <p:extLst>
      <p:ext uri="{BB962C8B-B14F-4D97-AF65-F5344CB8AC3E}">
        <p14:creationId xmlns:p14="http://schemas.microsoft.com/office/powerpoint/2010/main" val="25114292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600" dirty="0" smtClean="0"/>
              <a:t>مقایسه قیمت میانگین سالانۀ واقعی و ذاتی سکه در 20 سال گذشته</a:t>
            </a:r>
            <a:endParaRPr lang="en-US" sz="2600" dirty="0" smtClean="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34</a:t>
            </a:fld>
            <a:endParaRPr lang="en-US"/>
          </a:p>
        </p:txBody>
      </p:sp>
      <p:graphicFrame>
        <p:nvGraphicFramePr>
          <p:cNvPr id="9" name="Chart 8"/>
          <p:cNvGraphicFramePr/>
          <p:nvPr/>
        </p:nvGraphicFramePr>
        <p:xfrm>
          <a:off x="723900" y="1676399"/>
          <a:ext cx="7696200" cy="46267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586543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183880" cy="762000"/>
          </a:xfrm>
        </p:spPr>
        <p:txBody>
          <a:bodyPr>
            <a:normAutofit/>
          </a:bodyPr>
          <a:lstStyle/>
          <a:p>
            <a:r>
              <a:rPr lang="fa-IR" dirty="0" smtClean="0"/>
              <a:t>موارد قابل‌توجه </a:t>
            </a:r>
            <a:r>
              <a:rPr lang="ar-SA" dirty="0" smtClean="0"/>
              <a:t>در مورد نرخ ارز</a:t>
            </a:r>
            <a:endParaRPr lang="en-US" dirty="0"/>
          </a:p>
        </p:txBody>
      </p:sp>
      <p:graphicFrame>
        <p:nvGraphicFramePr>
          <p:cNvPr id="4" name="Content Placeholder 3"/>
          <p:cNvGraphicFramePr>
            <a:graphicFrameLocks noGrp="1"/>
          </p:cNvGraphicFramePr>
          <p:nvPr>
            <p:ph idx="1"/>
          </p:nvPr>
        </p:nvGraphicFramePr>
        <p:xfrm>
          <a:off x="1600200" y="1219200"/>
          <a:ext cx="5334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93327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183880" cy="762000"/>
          </a:xfrm>
        </p:spPr>
        <p:txBody>
          <a:bodyPr>
            <a:normAutofit/>
          </a:bodyPr>
          <a:lstStyle/>
          <a:p>
            <a:r>
              <a:rPr lang="fa-IR" dirty="0" smtClean="0"/>
              <a:t>موارد قابل‌توجه </a:t>
            </a:r>
            <a:r>
              <a:rPr lang="ar-SA" dirty="0" smtClean="0"/>
              <a:t>در مورد نرخ ارز</a:t>
            </a:r>
            <a:endParaRPr lang="en-US" dirty="0"/>
          </a:p>
        </p:txBody>
      </p:sp>
      <p:graphicFrame>
        <p:nvGraphicFramePr>
          <p:cNvPr id="6" name="Content Placeholder 5"/>
          <p:cNvGraphicFramePr>
            <a:graphicFrameLocks noGrp="1"/>
          </p:cNvGraphicFramePr>
          <p:nvPr>
            <p:ph idx="1"/>
          </p:nvPr>
        </p:nvGraphicFramePr>
        <p:xfrm>
          <a:off x="609600" y="1219200"/>
          <a:ext cx="77724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29301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200" dirty="0" smtClean="0"/>
              <a:t>وجوه  آزادسازی قیمت‌ها (سطح اقتصاد کلان)</a:t>
            </a:r>
            <a:endParaRPr lang="fa-IR" sz="3200" dirty="0"/>
          </a:p>
        </p:txBody>
      </p:sp>
      <p:sp>
        <p:nvSpPr>
          <p:cNvPr id="6" name="Freeform 5"/>
          <p:cNvSpPr/>
          <p:nvPr/>
        </p:nvSpPr>
        <p:spPr>
          <a:xfrm>
            <a:off x="2496556" y="2006448"/>
            <a:ext cx="3517773" cy="3517773"/>
          </a:xfrm>
          <a:custGeom>
            <a:avLst/>
            <a:gdLst>
              <a:gd name="connsiteX0" fmla="*/ 1758889 w 3517773"/>
              <a:gd name="connsiteY0" fmla="*/ 0 h 3517773"/>
              <a:gd name="connsiteX1" fmla="*/ 3282129 w 3517773"/>
              <a:gd name="connsiteY1" fmla="*/ 879446 h 3517773"/>
              <a:gd name="connsiteX2" fmla="*/ 3282125 w 3517773"/>
              <a:gd name="connsiteY2" fmla="*/ 2638334 h 3517773"/>
              <a:gd name="connsiteX3" fmla="*/ 1758887 w 3517773"/>
              <a:gd name="connsiteY3" fmla="*/ 1758887 h 3517773"/>
              <a:gd name="connsiteX4" fmla="*/ 1758889 w 3517773"/>
              <a:gd name="connsiteY4" fmla="*/ 0 h 35177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17773" h="3517773">
                <a:moveTo>
                  <a:pt x="1758889" y="0"/>
                </a:moveTo>
                <a:cubicBezTo>
                  <a:pt x="2387279" y="1"/>
                  <a:pt x="2967935" y="335244"/>
                  <a:pt x="3282129" y="879446"/>
                </a:cubicBezTo>
                <a:cubicBezTo>
                  <a:pt x="3596323" y="1423648"/>
                  <a:pt x="3596322" y="2094133"/>
                  <a:pt x="3282125" y="2638334"/>
                </a:cubicBezTo>
                <a:lnTo>
                  <a:pt x="1758887" y="1758887"/>
                </a:lnTo>
                <a:cubicBezTo>
                  <a:pt x="1758888" y="1172591"/>
                  <a:pt x="1758888" y="586296"/>
                  <a:pt x="1758889" y="0"/>
                </a:cubicBez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spcFirstLastPara="0" vert="horz" wrap="square" lIns="1886971" tIns="778453" rIns="440495" bIns="1758404" numCol="1" spcCol="1270" anchor="ctr" anchorCtr="0">
            <a:noAutofit/>
          </a:bodyPr>
          <a:lstStyle/>
          <a:p>
            <a:pPr lvl="0" algn="ctr" defTabSz="1155700" rtl="1">
              <a:lnSpc>
                <a:spcPct val="90000"/>
              </a:lnSpc>
              <a:spcBef>
                <a:spcPct val="0"/>
              </a:spcBef>
              <a:spcAft>
                <a:spcPct val="35000"/>
              </a:spcAft>
            </a:pPr>
            <a:r>
              <a:rPr lang="fa-IR" sz="2600" kern="1200" dirty="0" smtClean="0">
                <a:cs typeface="B Nazanin" pitchFamily="2" charset="-78"/>
              </a:rPr>
              <a:t>قیمت پول</a:t>
            </a:r>
            <a:endParaRPr lang="fa-IR" sz="2600" kern="1200" dirty="0">
              <a:cs typeface="B Nazanin" pitchFamily="2" charset="-78"/>
            </a:endParaRPr>
          </a:p>
        </p:txBody>
      </p:sp>
      <p:sp>
        <p:nvSpPr>
          <p:cNvPr id="7" name="Freeform 6"/>
          <p:cNvSpPr/>
          <p:nvPr/>
        </p:nvSpPr>
        <p:spPr>
          <a:xfrm>
            <a:off x="2424107" y="2132083"/>
            <a:ext cx="3517773" cy="3517773"/>
          </a:xfrm>
          <a:custGeom>
            <a:avLst/>
            <a:gdLst>
              <a:gd name="connsiteX0" fmla="*/ 3282127 w 3517773"/>
              <a:gd name="connsiteY0" fmla="*/ 2638330 h 3517773"/>
              <a:gd name="connsiteX1" fmla="*/ 1758885 w 3517773"/>
              <a:gd name="connsiteY1" fmla="*/ 3517773 h 3517773"/>
              <a:gd name="connsiteX2" fmla="*/ 235644 w 3517773"/>
              <a:gd name="connsiteY2" fmla="*/ 2638328 h 3517773"/>
              <a:gd name="connsiteX3" fmla="*/ 1758887 w 3517773"/>
              <a:gd name="connsiteY3" fmla="*/ 1758887 h 3517773"/>
              <a:gd name="connsiteX4" fmla="*/ 3282127 w 3517773"/>
              <a:gd name="connsiteY4" fmla="*/ 2638330 h 35177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17773" h="3517773">
                <a:moveTo>
                  <a:pt x="3282127" y="2638330"/>
                </a:moveTo>
                <a:cubicBezTo>
                  <a:pt x="2967932" y="3182532"/>
                  <a:pt x="2387275" y="3517774"/>
                  <a:pt x="1758885" y="3517773"/>
                </a:cubicBezTo>
                <a:cubicBezTo>
                  <a:pt x="1130495" y="3517773"/>
                  <a:pt x="549839" y="3182530"/>
                  <a:pt x="235644" y="2638328"/>
                </a:cubicBezTo>
                <a:lnTo>
                  <a:pt x="1758887" y="1758887"/>
                </a:lnTo>
                <a:lnTo>
                  <a:pt x="3282127" y="2638330"/>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5">
              <a:hueOff val="-7009648"/>
              <a:satOff val="10306"/>
              <a:lumOff val="8824"/>
              <a:alphaOff val="0"/>
            </a:schemeClr>
          </a:fillRef>
          <a:effectRef idx="2">
            <a:schemeClr val="accent5">
              <a:hueOff val="-7009648"/>
              <a:satOff val="10306"/>
              <a:lumOff val="8824"/>
              <a:alphaOff val="0"/>
            </a:schemeClr>
          </a:effectRef>
          <a:fontRef idx="minor">
            <a:schemeClr val="lt1"/>
          </a:fontRef>
        </p:style>
        <p:txBody>
          <a:bodyPr spcFirstLastPara="0" vert="horz" wrap="square" lIns="870585" tIns="2315385" rIns="828707" bIns="347107" numCol="1" spcCol="1270" anchor="ctr" anchorCtr="0">
            <a:noAutofit/>
          </a:bodyPr>
          <a:lstStyle/>
          <a:p>
            <a:pPr lvl="0" algn="ctr" defTabSz="1155700" rtl="1">
              <a:lnSpc>
                <a:spcPct val="90000"/>
              </a:lnSpc>
              <a:spcBef>
                <a:spcPct val="0"/>
              </a:spcBef>
              <a:spcAft>
                <a:spcPct val="35000"/>
              </a:spcAft>
            </a:pPr>
            <a:r>
              <a:rPr lang="fa-IR" sz="2600" kern="1200" dirty="0" smtClean="0">
                <a:cs typeface="B Nazanin" pitchFamily="2" charset="-78"/>
              </a:rPr>
              <a:t>قیمت ارز</a:t>
            </a:r>
            <a:endParaRPr lang="fa-IR" sz="2600" kern="1200" dirty="0">
              <a:cs typeface="B Nazanin" pitchFamily="2" charset="-78"/>
            </a:endParaRPr>
          </a:p>
        </p:txBody>
      </p:sp>
      <p:sp>
        <p:nvSpPr>
          <p:cNvPr id="8" name="Freeform 7"/>
          <p:cNvSpPr/>
          <p:nvPr/>
        </p:nvSpPr>
        <p:spPr>
          <a:xfrm>
            <a:off x="2351658" y="2006448"/>
            <a:ext cx="3517773" cy="3517773"/>
          </a:xfrm>
          <a:custGeom>
            <a:avLst/>
            <a:gdLst>
              <a:gd name="connsiteX0" fmla="*/ 235645 w 3517773"/>
              <a:gd name="connsiteY0" fmla="*/ 2638328 h 3517773"/>
              <a:gd name="connsiteX1" fmla="*/ 235647 w 3517773"/>
              <a:gd name="connsiteY1" fmla="*/ 879441 h 3517773"/>
              <a:gd name="connsiteX2" fmla="*/ 1758889 w 3517773"/>
              <a:gd name="connsiteY2" fmla="*/ -1 h 3517773"/>
              <a:gd name="connsiteX3" fmla="*/ 1758887 w 3517773"/>
              <a:gd name="connsiteY3" fmla="*/ 1758887 h 3517773"/>
              <a:gd name="connsiteX4" fmla="*/ 235645 w 3517773"/>
              <a:gd name="connsiteY4" fmla="*/ 2638328 h 35177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17773" h="3517773">
                <a:moveTo>
                  <a:pt x="235645" y="2638328"/>
                </a:moveTo>
                <a:cubicBezTo>
                  <a:pt x="-78549" y="2094126"/>
                  <a:pt x="-78548" y="1423642"/>
                  <a:pt x="235647" y="879441"/>
                </a:cubicBezTo>
                <a:cubicBezTo>
                  <a:pt x="549843" y="335240"/>
                  <a:pt x="1130499" y="-1"/>
                  <a:pt x="1758889" y="-1"/>
                </a:cubicBezTo>
                <a:cubicBezTo>
                  <a:pt x="1758888" y="586295"/>
                  <a:pt x="1758888" y="1172591"/>
                  <a:pt x="1758887" y="1758887"/>
                </a:cubicBezTo>
                <a:lnTo>
                  <a:pt x="235645" y="2638328"/>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5">
              <a:hueOff val="-14019296"/>
              <a:satOff val="20613"/>
              <a:lumOff val="17647"/>
              <a:alphaOff val="0"/>
            </a:schemeClr>
          </a:fillRef>
          <a:effectRef idx="2">
            <a:schemeClr val="accent5">
              <a:hueOff val="-14019296"/>
              <a:satOff val="20613"/>
              <a:lumOff val="17647"/>
              <a:alphaOff val="0"/>
            </a:schemeClr>
          </a:effectRef>
          <a:fontRef idx="minor">
            <a:schemeClr val="lt1"/>
          </a:fontRef>
        </p:style>
        <p:txBody>
          <a:bodyPr spcFirstLastPara="0" vert="horz" wrap="square" lIns="440495" tIns="778453" rIns="1886971" bIns="1758404" numCol="1" spcCol="1270" anchor="ctr" anchorCtr="0">
            <a:noAutofit/>
          </a:bodyPr>
          <a:lstStyle/>
          <a:p>
            <a:pPr lvl="0" algn="ctr" defTabSz="1155700" rtl="1">
              <a:lnSpc>
                <a:spcPct val="90000"/>
              </a:lnSpc>
              <a:spcBef>
                <a:spcPct val="0"/>
              </a:spcBef>
              <a:spcAft>
                <a:spcPct val="35000"/>
              </a:spcAft>
            </a:pPr>
            <a:r>
              <a:rPr lang="fa-IR" sz="2600" kern="1200" dirty="0" smtClean="0">
                <a:cs typeface="B Nazanin" pitchFamily="2" charset="-78"/>
              </a:rPr>
              <a:t>قیمت انرژی</a:t>
            </a:r>
            <a:endParaRPr lang="fa-IR" sz="2600" kern="1200" dirty="0">
              <a:cs typeface="B Nazanin" pitchFamily="2" charset="-78"/>
            </a:endParaRPr>
          </a:p>
        </p:txBody>
      </p:sp>
      <p:sp>
        <p:nvSpPr>
          <p:cNvPr id="9" name="Circular Arrow 8"/>
          <p:cNvSpPr/>
          <p:nvPr/>
        </p:nvSpPr>
        <p:spPr>
          <a:xfrm>
            <a:off x="2279080" y="1788681"/>
            <a:ext cx="3953306" cy="3953306"/>
          </a:xfrm>
          <a:prstGeom prst="circularArrow">
            <a:avLst>
              <a:gd name="adj1" fmla="val 5085"/>
              <a:gd name="adj2" fmla="val 327528"/>
              <a:gd name="adj3" fmla="val 1472472"/>
              <a:gd name="adj4" fmla="val 16199432"/>
              <a:gd name="adj5" fmla="val 5932"/>
            </a:avLst>
          </a:prstGeom>
          <a:scene3d>
            <a:camera prst="orthographicFront"/>
            <a:lightRig rig="flat" dir="t"/>
          </a:scene3d>
          <a:sp3d z="127000" prstMaterial="plastic">
            <a:bevelT w="50800" h="50800"/>
            <a:bevelB w="25400" h="25400" prst="angle"/>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hueOff val="0"/>
              <a:satOff val="0"/>
              <a:lumOff val="0"/>
              <a:alphaOff val="0"/>
            </a:schemeClr>
          </a:fontRef>
        </p:style>
      </p:sp>
      <p:sp>
        <p:nvSpPr>
          <p:cNvPr id="10" name="Circular Arrow 9"/>
          <p:cNvSpPr/>
          <p:nvPr/>
        </p:nvSpPr>
        <p:spPr>
          <a:xfrm>
            <a:off x="2206340" y="1914094"/>
            <a:ext cx="3953306" cy="3953306"/>
          </a:xfrm>
          <a:prstGeom prst="circularArrow">
            <a:avLst>
              <a:gd name="adj1" fmla="val 5085"/>
              <a:gd name="adj2" fmla="val 327528"/>
              <a:gd name="adj3" fmla="val 8671970"/>
              <a:gd name="adj4" fmla="val 1800502"/>
              <a:gd name="adj5" fmla="val 5932"/>
            </a:avLst>
          </a:prstGeom>
          <a:scene3d>
            <a:camera prst="orthographicFront"/>
            <a:lightRig rig="flat" dir="t"/>
          </a:scene3d>
          <a:sp3d z="127000" prstMaterial="plastic">
            <a:bevelT w="50800" h="50800"/>
            <a:bevelB w="25400" h="25400" prst="angle"/>
          </a:sp3d>
        </p:spPr>
        <p:style>
          <a:lnRef idx="0">
            <a:schemeClr val="lt1">
              <a:hueOff val="0"/>
              <a:satOff val="0"/>
              <a:lumOff val="0"/>
              <a:alphaOff val="0"/>
            </a:schemeClr>
          </a:lnRef>
          <a:fillRef idx="3">
            <a:schemeClr val="accent5">
              <a:hueOff val="-7009648"/>
              <a:satOff val="10306"/>
              <a:lumOff val="8824"/>
              <a:alphaOff val="0"/>
            </a:schemeClr>
          </a:fillRef>
          <a:effectRef idx="2">
            <a:schemeClr val="accent5">
              <a:hueOff val="-7009648"/>
              <a:satOff val="10306"/>
              <a:lumOff val="8824"/>
              <a:alphaOff val="0"/>
            </a:schemeClr>
          </a:effectRef>
          <a:fontRef idx="minor">
            <a:schemeClr val="lt1">
              <a:hueOff val="0"/>
              <a:satOff val="0"/>
              <a:lumOff val="0"/>
              <a:alphaOff val="0"/>
            </a:schemeClr>
          </a:fontRef>
        </p:style>
      </p:sp>
      <p:sp>
        <p:nvSpPr>
          <p:cNvPr id="11" name="Circular Arrow 10"/>
          <p:cNvSpPr/>
          <p:nvPr/>
        </p:nvSpPr>
        <p:spPr>
          <a:xfrm>
            <a:off x="2133600" y="1788681"/>
            <a:ext cx="3953306" cy="3953306"/>
          </a:xfrm>
          <a:prstGeom prst="circularArrow">
            <a:avLst>
              <a:gd name="adj1" fmla="val 5085"/>
              <a:gd name="adj2" fmla="val 327528"/>
              <a:gd name="adj3" fmla="val 15873039"/>
              <a:gd name="adj4" fmla="val 9000000"/>
              <a:gd name="adj5" fmla="val 5932"/>
            </a:avLst>
          </a:prstGeom>
          <a:scene3d>
            <a:camera prst="orthographicFront"/>
            <a:lightRig rig="flat" dir="t"/>
          </a:scene3d>
          <a:sp3d z="127000" prstMaterial="plastic">
            <a:bevelT w="50800" h="50800"/>
            <a:bevelB w="25400" h="25400" prst="angle"/>
          </a:sp3d>
        </p:spPr>
        <p:style>
          <a:lnRef idx="0">
            <a:schemeClr val="lt1">
              <a:hueOff val="0"/>
              <a:satOff val="0"/>
              <a:lumOff val="0"/>
              <a:alphaOff val="0"/>
            </a:schemeClr>
          </a:lnRef>
          <a:fillRef idx="3">
            <a:schemeClr val="accent5">
              <a:hueOff val="-14019296"/>
              <a:satOff val="20613"/>
              <a:lumOff val="17647"/>
              <a:alphaOff val="0"/>
            </a:schemeClr>
          </a:fillRef>
          <a:effectRef idx="2">
            <a:schemeClr val="accent5">
              <a:hueOff val="-14019296"/>
              <a:satOff val="20613"/>
              <a:lumOff val="17647"/>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3033416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mph" presetSubtype="0" fill="hold" grpId="0" nodeType="afterEffect">
                                  <p:stCondLst>
                                    <p:cond delay="0"/>
                                  </p:stCondLst>
                                  <p:childTnLst>
                                    <p:animClr clrSpc="hsl" dir="cw">
                                      <p:cBhvr override="childStyle">
                                        <p:cTn id="6" dur="500" fill="hold"/>
                                        <p:tgtEl>
                                          <p:spTgt spid="6"/>
                                        </p:tgtEl>
                                        <p:attrNameLst>
                                          <p:attrName>style.color</p:attrName>
                                        </p:attrNameLst>
                                      </p:cBhvr>
                                      <p:by>
                                        <p:hsl h="0" s="-12549" l="-25098"/>
                                      </p:by>
                                    </p:animClr>
                                    <p:animClr clrSpc="hsl" dir="cw">
                                      <p:cBhvr>
                                        <p:cTn id="7" dur="500" fill="hold"/>
                                        <p:tgtEl>
                                          <p:spTgt spid="6"/>
                                        </p:tgtEl>
                                        <p:attrNameLst>
                                          <p:attrName>fillcolor</p:attrName>
                                        </p:attrNameLst>
                                      </p:cBhvr>
                                      <p:by>
                                        <p:hsl h="0" s="-12549" l="-25098"/>
                                      </p:by>
                                    </p:animClr>
                                    <p:animClr clrSpc="hsl" dir="cw">
                                      <p:cBhvr>
                                        <p:cTn id="8" dur="500" fill="hold"/>
                                        <p:tgtEl>
                                          <p:spTgt spid="6"/>
                                        </p:tgtEl>
                                        <p:attrNameLst>
                                          <p:attrName>stroke.color</p:attrName>
                                        </p:attrNameLst>
                                      </p:cBhvr>
                                      <p:by>
                                        <p:hsl h="0" s="-12549" l="-25098"/>
                                      </p:by>
                                    </p:animClr>
                                    <p:set>
                                      <p:cBhvr>
                                        <p:cTn id="9" dur="500" fill="hold"/>
                                        <p:tgtEl>
                                          <p:spTgt spid="6"/>
                                        </p:tgtEl>
                                        <p:attrNameLst>
                                          <p:attrName>fill.type</p:attrName>
                                        </p:attrNameLst>
                                      </p:cBhvr>
                                      <p:to>
                                        <p:strVal val="solid"/>
                                      </p:to>
                                    </p:set>
                                  </p:childTnLst>
                                </p:cTn>
                              </p:par>
                            </p:childTnLst>
                          </p:cTn>
                        </p:par>
                        <p:par>
                          <p:cTn id="10" fill="hold">
                            <p:stCondLst>
                              <p:cond delay="500"/>
                            </p:stCondLst>
                            <p:childTnLst>
                              <p:par>
                                <p:cTn id="11" presetID="24" presetClass="emph" presetSubtype="0" fill="hold" nodeType="afterEffect">
                                  <p:stCondLst>
                                    <p:cond delay="0"/>
                                  </p:stCondLst>
                                  <p:childTnLst>
                                    <p:animClr clrSpc="hsl" dir="cw">
                                      <p:cBhvr override="childStyle">
                                        <p:cTn id="12" dur="500" fill="hold"/>
                                        <p:tgtEl>
                                          <p:spTgt spid="9"/>
                                        </p:tgtEl>
                                        <p:attrNameLst>
                                          <p:attrName>style.color</p:attrName>
                                        </p:attrNameLst>
                                      </p:cBhvr>
                                      <p:by>
                                        <p:hsl h="0" s="-12549" l="-25098"/>
                                      </p:by>
                                    </p:animClr>
                                    <p:animClr clrSpc="hsl" dir="cw">
                                      <p:cBhvr>
                                        <p:cTn id="13" dur="500" fill="hold"/>
                                        <p:tgtEl>
                                          <p:spTgt spid="9"/>
                                        </p:tgtEl>
                                        <p:attrNameLst>
                                          <p:attrName>fillcolor</p:attrName>
                                        </p:attrNameLst>
                                      </p:cBhvr>
                                      <p:by>
                                        <p:hsl h="0" s="-12549" l="-25098"/>
                                      </p:by>
                                    </p:animClr>
                                    <p:animClr clrSpc="hsl" dir="cw">
                                      <p:cBhvr>
                                        <p:cTn id="14" dur="500" fill="hold"/>
                                        <p:tgtEl>
                                          <p:spTgt spid="9"/>
                                        </p:tgtEl>
                                        <p:attrNameLst>
                                          <p:attrName>stroke.color</p:attrName>
                                        </p:attrNameLst>
                                      </p:cBhvr>
                                      <p:by>
                                        <p:hsl h="0" s="-12549" l="-25098"/>
                                      </p:by>
                                    </p:animClr>
                                    <p:set>
                                      <p:cBhvr>
                                        <p:cTn id="15" dur="500" fill="hold"/>
                                        <p:tgtEl>
                                          <p:spTgt spid="9"/>
                                        </p:tgtEl>
                                        <p:attrNameLst>
                                          <p:attrName>fill.type</p:attrName>
                                        </p:attrNameLst>
                                      </p:cBhvr>
                                      <p:to>
                                        <p:strVal val="solid"/>
                                      </p:to>
                                    </p:set>
                                  </p:childTnLst>
                                </p:cTn>
                              </p:par>
                            </p:childTnLst>
                          </p:cTn>
                        </p:par>
                        <p:par>
                          <p:cTn id="16" fill="hold">
                            <p:stCondLst>
                              <p:cond delay="1000"/>
                            </p:stCondLst>
                            <p:childTnLst>
                              <p:par>
                                <p:cTn id="17" presetID="24" presetClass="emph" presetSubtype="0" fill="hold" grpId="0" nodeType="afterEffect">
                                  <p:stCondLst>
                                    <p:cond delay="0"/>
                                  </p:stCondLst>
                                  <p:childTnLst>
                                    <p:animClr clrSpc="hsl" dir="cw">
                                      <p:cBhvr override="childStyle">
                                        <p:cTn id="18" dur="500" fill="hold"/>
                                        <p:tgtEl>
                                          <p:spTgt spid="7"/>
                                        </p:tgtEl>
                                        <p:attrNameLst>
                                          <p:attrName>style.color</p:attrName>
                                        </p:attrNameLst>
                                      </p:cBhvr>
                                      <p:by>
                                        <p:hsl h="0" s="-12549" l="-25098"/>
                                      </p:by>
                                    </p:animClr>
                                    <p:animClr clrSpc="hsl" dir="cw">
                                      <p:cBhvr>
                                        <p:cTn id="19" dur="500" fill="hold"/>
                                        <p:tgtEl>
                                          <p:spTgt spid="7"/>
                                        </p:tgtEl>
                                        <p:attrNameLst>
                                          <p:attrName>fillcolor</p:attrName>
                                        </p:attrNameLst>
                                      </p:cBhvr>
                                      <p:by>
                                        <p:hsl h="0" s="-12549" l="-25098"/>
                                      </p:by>
                                    </p:animClr>
                                    <p:animClr clrSpc="hsl" dir="cw">
                                      <p:cBhvr>
                                        <p:cTn id="20" dur="500" fill="hold"/>
                                        <p:tgtEl>
                                          <p:spTgt spid="7"/>
                                        </p:tgtEl>
                                        <p:attrNameLst>
                                          <p:attrName>stroke.color</p:attrName>
                                        </p:attrNameLst>
                                      </p:cBhvr>
                                      <p:by>
                                        <p:hsl h="0" s="-12549" l="-25098"/>
                                      </p:by>
                                    </p:animClr>
                                    <p:set>
                                      <p:cBhvr>
                                        <p:cTn id="21" dur="500" fill="hold"/>
                                        <p:tgtEl>
                                          <p:spTgt spid="7"/>
                                        </p:tgtEl>
                                        <p:attrNameLst>
                                          <p:attrName>fill.type</p:attrName>
                                        </p:attrNameLst>
                                      </p:cBhvr>
                                      <p:to>
                                        <p:strVal val="solid"/>
                                      </p:to>
                                    </p:set>
                                  </p:childTnLst>
                                </p:cTn>
                              </p:par>
                            </p:childTnLst>
                          </p:cTn>
                        </p:par>
                        <p:par>
                          <p:cTn id="22" fill="hold">
                            <p:stCondLst>
                              <p:cond delay="1500"/>
                            </p:stCondLst>
                            <p:childTnLst>
                              <p:par>
                                <p:cTn id="23" presetID="24" presetClass="emph" presetSubtype="0" fill="hold" nodeType="afterEffect">
                                  <p:stCondLst>
                                    <p:cond delay="0"/>
                                  </p:stCondLst>
                                  <p:childTnLst>
                                    <p:animClr clrSpc="hsl" dir="cw">
                                      <p:cBhvr override="childStyle">
                                        <p:cTn id="24" dur="500" fill="hold"/>
                                        <p:tgtEl>
                                          <p:spTgt spid="10"/>
                                        </p:tgtEl>
                                        <p:attrNameLst>
                                          <p:attrName>style.color</p:attrName>
                                        </p:attrNameLst>
                                      </p:cBhvr>
                                      <p:by>
                                        <p:hsl h="0" s="-12549" l="-25098"/>
                                      </p:by>
                                    </p:animClr>
                                    <p:animClr clrSpc="hsl" dir="cw">
                                      <p:cBhvr>
                                        <p:cTn id="25" dur="500" fill="hold"/>
                                        <p:tgtEl>
                                          <p:spTgt spid="10"/>
                                        </p:tgtEl>
                                        <p:attrNameLst>
                                          <p:attrName>fillcolor</p:attrName>
                                        </p:attrNameLst>
                                      </p:cBhvr>
                                      <p:by>
                                        <p:hsl h="0" s="-12549" l="-25098"/>
                                      </p:by>
                                    </p:animClr>
                                    <p:animClr clrSpc="hsl" dir="cw">
                                      <p:cBhvr>
                                        <p:cTn id="26" dur="500" fill="hold"/>
                                        <p:tgtEl>
                                          <p:spTgt spid="10"/>
                                        </p:tgtEl>
                                        <p:attrNameLst>
                                          <p:attrName>stroke.color</p:attrName>
                                        </p:attrNameLst>
                                      </p:cBhvr>
                                      <p:by>
                                        <p:hsl h="0" s="-12549" l="-25098"/>
                                      </p:by>
                                    </p:animClr>
                                    <p:set>
                                      <p:cBhvr>
                                        <p:cTn id="27" dur="500" fill="hold"/>
                                        <p:tgtEl>
                                          <p:spTgt spid="10"/>
                                        </p:tgtEl>
                                        <p:attrNameLst>
                                          <p:attrName>fill.type</p:attrName>
                                        </p:attrNameLst>
                                      </p:cBhvr>
                                      <p:to>
                                        <p:strVal val="solid"/>
                                      </p:to>
                                    </p:set>
                                  </p:childTnLst>
                                </p:cTn>
                              </p:par>
                            </p:childTnLst>
                          </p:cTn>
                        </p:par>
                        <p:par>
                          <p:cTn id="28" fill="hold">
                            <p:stCondLst>
                              <p:cond delay="2000"/>
                            </p:stCondLst>
                            <p:childTnLst>
                              <p:par>
                                <p:cTn id="29" presetID="24" presetClass="emph" presetSubtype="0" fill="hold" grpId="0" nodeType="afterEffect">
                                  <p:stCondLst>
                                    <p:cond delay="0"/>
                                  </p:stCondLst>
                                  <p:childTnLst>
                                    <p:animClr clrSpc="hsl" dir="cw">
                                      <p:cBhvr override="childStyle">
                                        <p:cTn id="30" dur="500" fill="hold"/>
                                        <p:tgtEl>
                                          <p:spTgt spid="8"/>
                                        </p:tgtEl>
                                        <p:attrNameLst>
                                          <p:attrName>style.color</p:attrName>
                                        </p:attrNameLst>
                                      </p:cBhvr>
                                      <p:by>
                                        <p:hsl h="0" s="-12549" l="-25098"/>
                                      </p:by>
                                    </p:animClr>
                                    <p:animClr clrSpc="hsl" dir="cw">
                                      <p:cBhvr>
                                        <p:cTn id="31" dur="500" fill="hold"/>
                                        <p:tgtEl>
                                          <p:spTgt spid="8"/>
                                        </p:tgtEl>
                                        <p:attrNameLst>
                                          <p:attrName>fillcolor</p:attrName>
                                        </p:attrNameLst>
                                      </p:cBhvr>
                                      <p:by>
                                        <p:hsl h="0" s="-12549" l="-25098"/>
                                      </p:by>
                                    </p:animClr>
                                    <p:animClr clrSpc="hsl" dir="cw">
                                      <p:cBhvr>
                                        <p:cTn id="32" dur="500" fill="hold"/>
                                        <p:tgtEl>
                                          <p:spTgt spid="8"/>
                                        </p:tgtEl>
                                        <p:attrNameLst>
                                          <p:attrName>stroke.color</p:attrName>
                                        </p:attrNameLst>
                                      </p:cBhvr>
                                      <p:by>
                                        <p:hsl h="0" s="-12549" l="-25098"/>
                                      </p:by>
                                    </p:animClr>
                                    <p:set>
                                      <p:cBhvr>
                                        <p:cTn id="33" dur="500" fill="hold"/>
                                        <p:tgtEl>
                                          <p:spTgt spid="8"/>
                                        </p:tgtEl>
                                        <p:attrNameLst>
                                          <p:attrName>fill.type</p:attrName>
                                        </p:attrNameLst>
                                      </p:cBhvr>
                                      <p:to>
                                        <p:strVal val="solid"/>
                                      </p:to>
                                    </p:set>
                                  </p:childTnLst>
                                </p:cTn>
                              </p:par>
                            </p:childTnLst>
                          </p:cTn>
                        </p:par>
                        <p:par>
                          <p:cTn id="34" fill="hold">
                            <p:stCondLst>
                              <p:cond delay="2500"/>
                            </p:stCondLst>
                            <p:childTnLst>
                              <p:par>
                                <p:cTn id="35" presetID="24" presetClass="emph" presetSubtype="0" fill="hold" nodeType="afterEffect">
                                  <p:stCondLst>
                                    <p:cond delay="0"/>
                                  </p:stCondLst>
                                  <p:childTnLst>
                                    <p:animClr clrSpc="hsl" dir="cw">
                                      <p:cBhvr override="childStyle">
                                        <p:cTn id="36" dur="500" fill="hold"/>
                                        <p:tgtEl>
                                          <p:spTgt spid="11"/>
                                        </p:tgtEl>
                                        <p:attrNameLst>
                                          <p:attrName>style.color</p:attrName>
                                        </p:attrNameLst>
                                      </p:cBhvr>
                                      <p:by>
                                        <p:hsl h="0" s="-12549" l="-25098"/>
                                      </p:by>
                                    </p:animClr>
                                    <p:animClr clrSpc="hsl" dir="cw">
                                      <p:cBhvr>
                                        <p:cTn id="37" dur="500" fill="hold"/>
                                        <p:tgtEl>
                                          <p:spTgt spid="11"/>
                                        </p:tgtEl>
                                        <p:attrNameLst>
                                          <p:attrName>fillcolor</p:attrName>
                                        </p:attrNameLst>
                                      </p:cBhvr>
                                      <p:by>
                                        <p:hsl h="0" s="-12549" l="-25098"/>
                                      </p:by>
                                    </p:animClr>
                                    <p:animClr clrSpc="hsl" dir="cw">
                                      <p:cBhvr>
                                        <p:cTn id="38" dur="500" fill="hold"/>
                                        <p:tgtEl>
                                          <p:spTgt spid="11"/>
                                        </p:tgtEl>
                                        <p:attrNameLst>
                                          <p:attrName>stroke.color</p:attrName>
                                        </p:attrNameLst>
                                      </p:cBhvr>
                                      <p:by>
                                        <p:hsl h="0" s="-12549" l="-25098"/>
                                      </p:by>
                                    </p:animClr>
                                    <p:set>
                                      <p:cBhvr>
                                        <p:cTn id="39" dur="500" fill="hold"/>
                                        <p:tgtEl>
                                          <p:spTgt spid="1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a-IR" sz="3200" dirty="0" smtClean="0"/>
              <a:t>اثر کوتاه مدت آزادسازی قیمت حامل‌های انرژی</a:t>
            </a:r>
            <a:endParaRPr lang="en-US" sz="3200" dirty="0"/>
          </a:p>
        </p:txBody>
      </p:sp>
      <p:graphicFrame>
        <p:nvGraphicFramePr>
          <p:cNvPr id="4" name="Content Placeholder 3"/>
          <p:cNvGraphicFramePr>
            <a:graphicFrameLocks noGrp="1"/>
          </p:cNvGraphicFramePr>
          <p:nvPr>
            <p:ph idx="1"/>
          </p:nvPr>
        </p:nvGraphicFramePr>
        <p:xfrm>
          <a:off x="502920" y="1679448"/>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21273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graphicEl>
                                              <a:dgm id="{D03D0890-ECB4-4C4B-B2CA-330BC98D86A1}"/>
                                            </p:graphicEl>
                                          </p:spTgt>
                                        </p:tgtEl>
                                        <p:attrNameLst>
                                          <p:attrName>style.visibility</p:attrName>
                                        </p:attrNameLst>
                                      </p:cBhvr>
                                      <p:to>
                                        <p:strVal val="visible"/>
                                      </p:to>
                                    </p:set>
                                    <p:animEffect transition="in" filter="fade">
                                      <p:cBhvr>
                                        <p:cTn id="7" dur="800" decel="100000"/>
                                        <p:tgtEl>
                                          <p:spTgt spid="4">
                                            <p:graphicEl>
                                              <a:dgm id="{D03D0890-ECB4-4C4B-B2CA-330BC98D86A1}"/>
                                            </p:graphicEl>
                                          </p:spTgt>
                                        </p:tgtEl>
                                      </p:cBhvr>
                                    </p:animEffect>
                                    <p:anim calcmode="lin" valueType="num">
                                      <p:cBhvr>
                                        <p:cTn id="8" dur="800" decel="100000" fill="hold"/>
                                        <p:tgtEl>
                                          <p:spTgt spid="4">
                                            <p:graphicEl>
                                              <a:dgm id="{D03D0890-ECB4-4C4B-B2CA-330BC98D86A1}"/>
                                            </p:graphicEl>
                                          </p:spTgt>
                                        </p:tgtEl>
                                        <p:attrNameLst>
                                          <p:attrName>style.rotation</p:attrName>
                                        </p:attrNameLst>
                                      </p:cBhvr>
                                      <p:tavLst>
                                        <p:tav tm="0">
                                          <p:val>
                                            <p:fltVal val="-90"/>
                                          </p:val>
                                        </p:tav>
                                        <p:tav tm="100000">
                                          <p:val>
                                            <p:fltVal val="0"/>
                                          </p:val>
                                        </p:tav>
                                      </p:tavLst>
                                    </p:anim>
                                    <p:anim calcmode="lin" valueType="num">
                                      <p:cBhvr>
                                        <p:cTn id="9" dur="800" decel="100000" fill="hold"/>
                                        <p:tgtEl>
                                          <p:spTgt spid="4">
                                            <p:graphicEl>
                                              <a:dgm id="{D03D0890-ECB4-4C4B-B2CA-330BC98D86A1}"/>
                                            </p:graphic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4">
                                            <p:graphicEl>
                                              <a:dgm id="{D03D0890-ECB4-4C4B-B2CA-330BC98D86A1}"/>
                                            </p:graphic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graphicEl>
                                              <a:dgm id="{D03D0890-ECB4-4C4B-B2CA-330BC98D86A1}"/>
                                            </p:graphic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graphicEl>
                                              <a:dgm id="{D03D0890-ECB4-4C4B-B2CA-330BC98D86A1}"/>
                                            </p:graphic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4">
                                            <p:graphicEl>
                                              <a:dgm id="{424F1A3B-5DC1-4FDF-AF85-DD4D278BC362}"/>
                                            </p:graphicEl>
                                          </p:spTgt>
                                        </p:tgtEl>
                                        <p:attrNameLst>
                                          <p:attrName>style.visibility</p:attrName>
                                        </p:attrNameLst>
                                      </p:cBhvr>
                                      <p:to>
                                        <p:strVal val="visible"/>
                                      </p:to>
                                    </p:set>
                                    <p:animEffect transition="in" filter="fade">
                                      <p:cBhvr>
                                        <p:cTn id="16" dur="800" decel="100000"/>
                                        <p:tgtEl>
                                          <p:spTgt spid="4">
                                            <p:graphicEl>
                                              <a:dgm id="{424F1A3B-5DC1-4FDF-AF85-DD4D278BC362}"/>
                                            </p:graphicEl>
                                          </p:spTgt>
                                        </p:tgtEl>
                                      </p:cBhvr>
                                    </p:animEffect>
                                    <p:anim calcmode="lin" valueType="num">
                                      <p:cBhvr>
                                        <p:cTn id="17" dur="800" decel="100000" fill="hold"/>
                                        <p:tgtEl>
                                          <p:spTgt spid="4">
                                            <p:graphicEl>
                                              <a:dgm id="{424F1A3B-5DC1-4FDF-AF85-DD4D278BC362}"/>
                                            </p:graphicEl>
                                          </p:spTgt>
                                        </p:tgtEl>
                                        <p:attrNameLst>
                                          <p:attrName>style.rotation</p:attrName>
                                        </p:attrNameLst>
                                      </p:cBhvr>
                                      <p:tavLst>
                                        <p:tav tm="0">
                                          <p:val>
                                            <p:fltVal val="-90"/>
                                          </p:val>
                                        </p:tav>
                                        <p:tav tm="100000">
                                          <p:val>
                                            <p:fltVal val="0"/>
                                          </p:val>
                                        </p:tav>
                                      </p:tavLst>
                                    </p:anim>
                                    <p:anim calcmode="lin" valueType="num">
                                      <p:cBhvr>
                                        <p:cTn id="18" dur="800" decel="100000" fill="hold"/>
                                        <p:tgtEl>
                                          <p:spTgt spid="4">
                                            <p:graphicEl>
                                              <a:dgm id="{424F1A3B-5DC1-4FDF-AF85-DD4D278BC362}"/>
                                            </p:graphic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4">
                                            <p:graphicEl>
                                              <a:dgm id="{424F1A3B-5DC1-4FDF-AF85-DD4D278BC362}"/>
                                            </p:graphic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4">
                                            <p:graphicEl>
                                              <a:dgm id="{424F1A3B-5DC1-4FDF-AF85-DD4D278BC362}"/>
                                            </p:graphic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4">
                                            <p:graphicEl>
                                              <a:dgm id="{424F1A3B-5DC1-4FDF-AF85-DD4D278BC362}"/>
                                            </p:graphicEl>
                                          </p:spTgt>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4">
                                            <p:graphicEl>
                                              <a:dgm id="{764E088F-6792-46B1-8FA9-B307B648EB2C}"/>
                                            </p:graphicEl>
                                          </p:spTgt>
                                        </p:tgtEl>
                                        <p:attrNameLst>
                                          <p:attrName>style.visibility</p:attrName>
                                        </p:attrNameLst>
                                      </p:cBhvr>
                                      <p:to>
                                        <p:strVal val="visible"/>
                                      </p:to>
                                    </p:set>
                                    <p:animEffect transition="in" filter="fade">
                                      <p:cBhvr>
                                        <p:cTn id="25" dur="800" decel="100000"/>
                                        <p:tgtEl>
                                          <p:spTgt spid="4">
                                            <p:graphicEl>
                                              <a:dgm id="{764E088F-6792-46B1-8FA9-B307B648EB2C}"/>
                                            </p:graphicEl>
                                          </p:spTgt>
                                        </p:tgtEl>
                                      </p:cBhvr>
                                    </p:animEffect>
                                    <p:anim calcmode="lin" valueType="num">
                                      <p:cBhvr>
                                        <p:cTn id="26" dur="800" decel="100000" fill="hold"/>
                                        <p:tgtEl>
                                          <p:spTgt spid="4">
                                            <p:graphicEl>
                                              <a:dgm id="{764E088F-6792-46B1-8FA9-B307B648EB2C}"/>
                                            </p:graphicEl>
                                          </p:spTgt>
                                        </p:tgtEl>
                                        <p:attrNameLst>
                                          <p:attrName>style.rotation</p:attrName>
                                        </p:attrNameLst>
                                      </p:cBhvr>
                                      <p:tavLst>
                                        <p:tav tm="0">
                                          <p:val>
                                            <p:fltVal val="-90"/>
                                          </p:val>
                                        </p:tav>
                                        <p:tav tm="100000">
                                          <p:val>
                                            <p:fltVal val="0"/>
                                          </p:val>
                                        </p:tav>
                                      </p:tavLst>
                                    </p:anim>
                                    <p:anim calcmode="lin" valueType="num">
                                      <p:cBhvr>
                                        <p:cTn id="27" dur="800" decel="100000" fill="hold"/>
                                        <p:tgtEl>
                                          <p:spTgt spid="4">
                                            <p:graphicEl>
                                              <a:dgm id="{764E088F-6792-46B1-8FA9-B307B648EB2C}"/>
                                            </p:graphic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4">
                                            <p:graphicEl>
                                              <a:dgm id="{764E088F-6792-46B1-8FA9-B307B648EB2C}"/>
                                            </p:graphic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4">
                                            <p:graphicEl>
                                              <a:dgm id="{764E088F-6792-46B1-8FA9-B307B648EB2C}"/>
                                            </p:graphic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4">
                                            <p:graphicEl>
                                              <a:dgm id="{764E088F-6792-46B1-8FA9-B307B648EB2C}"/>
                                            </p:graphicEl>
                                          </p:spTgt>
                                        </p:tgtEl>
                                        <p:attrNameLst>
                                          <p:attrName>ppt_y</p:attrName>
                                        </p:attrNameLst>
                                      </p:cBhvr>
                                      <p:tavLst>
                                        <p:tav tm="0">
                                          <p:val>
                                            <p:strVal val="#ppt_y+0.1"/>
                                          </p:val>
                                        </p:tav>
                                        <p:tav tm="100000">
                                          <p:val>
                                            <p:strVal val="#ppt_y"/>
                                          </p:val>
                                        </p:tav>
                                      </p:tavLst>
                                    </p:anim>
                                  </p:childTnLst>
                                </p:cTn>
                              </p:par>
                            </p:childTnLst>
                          </p:cTn>
                        </p:par>
                        <p:par>
                          <p:cTn id="31" fill="hold">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4">
                                            <p:graphicEl>
                                              <a:dgm id="{7E884C41-708E-40C1-9DA0-D47C3B882586}"/>
                                            </p:graphicEl>
                                          </p:spTgt>
                                        </p:tgtEl>
                                        <p:attrNameLst>
                                          <p:attrName>style.visibility</p:attrName>
                                        </p:attrNameLst>
                                      </p:cBhvr>
                                      <p:to>
                                        <p:strVal val="visible"/>
                                      </p:to>
                                    </p:set>
                                    <p:animEffect transition="in" filter="fade">
                                      <p:cBhvr>
                                        <p:cTn id="34" dur="800" decel="100000"/>
                                        <p:tgtEl>
                                          <p:spTgt spid="4">
                                            <p:graphicEl>
                                              <a:dgm id="{7E884C41-708E-40C1-9DA0-D47C3B882586}"/>
                                            </p:graphicEl>
                                          </p:spTgt>
                                        </p:tgtEl>
                                      </p:cBhvr>
                                    </p:animEffect>
                                    <p:anim calcmode="lin" valueType="num">
                                      <p:cBhvr>
                                        <p:cTn id="35" dur="800" decel="100000" fill="hold"/>
                                        <p:tgtEl>
                                          <p:spTgt spid="4">
                                            <p:graphicEl>
                                              <a:dgm id="{7E884C41-708E-40C1-9DA0-D47C3B882586}"/>
                                            </p:graphicEl>
                                          </p:spTgt>
                                        </p:tgtEl>
                                        <p:attrNameLst>
                                          <p:attrName>style.rotation</p:attrName>
                                        </p:attrNameLst>
                                      </p:cBhvr>
                                      <p:tavLst>
                                        <p:tav tm="0">
                                          <p:val>
                                            <p:fltVal val="-90"/>
                                          </p:val>
                                        </p:tav>
                                        <p:tav tm="100000">
                                          <p:val>
                                            <p:fltVal val="0"/>
                                          </p:val>
                                        </p:tav>
                                      </p:tavLst>
                                    </p:anim>
                                    <p:anim calcmode="lin" valueType="num">
                                      <p:cBhvr>
                                        <p:cTn id="36" dur="800" decel="100000" fill="hold"/>
                                        <p:tgtEl>
                                          <p:spTgt spid="4">
                                            <p:graphicEl>
                                              <a:dgm id="{7E884C41-708E-40C1-9DA0-D47C3B882586}"/>
                                            </p:graphic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4">
                                            <p:graphicEl>
                                              <a:dgm id="{7E884C41-708E-40C1-9DA0-D47C3B882586}"/>
                                            </p:graphic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4">
                                            <p:graphicEl>
                                              <a:dgm id="{7E884C41-708E-40C1-9DA0-D47C3B882586}"/>
                                            </p:graphic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4">
                                            <p:graphicEl>
                                              <a:dgm id="{7E884C41-708E-40C1-9DA0-D47C3B882586}"/>
                                            </p:graphicEl>
                                          </p:spTgt>
                                        </p:tgtEl>
                                        <p:attrNameLst>
                                          <p:attrName>ppt_y</p:attrName>
                                        </p:attrNameLst>
                                      </p:cBhvr>
                                      <p:tavLst>
                                        <p:tav tm="0">
                                          <p:val>
                                            <p:strVal val="#ppt_y+0.1"/>
                                          </p:val>
                                        </p:tav>
                                        <p:tav tm="100000">
                                          <p:val>
                                            <p:strVal val="#ppt_y"/>
                                          </p:val>
                                        </p:tav>
                                      </p:tavLst>
                                    </p:anim>
                                  </p:childTnLst>
                                </p:cTn>
                              </p:par>
                            </p:childTnLst>
                          </p:cTn>
                        </p:par>
                        <p:par>
                          <p:cTn id="40" fill="hold">
                            <p:stCondLst>
                              <p:cond delay="4000"/>
                            </p:stCondLst>
                            <p:childTnLst>
                              <p:par>
                                <p:cTn id="41" presetID="30" presetClass="entr" presetSubtype="0" fill="hold" grpId="0" nodeType="afterEffect">
                                  <p:stCondLst>
                                    <p:cond delay="0"/>
                                  </p:stCondLst>
                                  <p:childTnLst>
                                    <p:set>
                                      <p:cBhvr>
                                        <p:cTn id="42" dur="1" fill="hold">
                                          <p:stCondLst>
                                            <p:cond delay="0"/>
                                          </p:stCondLst>
                                        </p:cTn>
                                        <p:tgtEl>
                                          <p:spTgt spid="4">
                                            <p:graphicEl>
                                              <a:dgm id="{DF6BA13B-6586-409C-8F8E-627AF202BE2C}"/>
                                            </p:graphicEl>
                                          </p:spTgt>
                                        </p:tgtEl>
                                        <p:attrNameLst>
                                          <p:attrName>style.visibility</p:attrName>
                                        </p:attrNameLst>
                                      </p:cBhvr>
                                      <p:to>
                                        <p:strVal val="visible"/>
                                      </p:to>
                                    </p:set>
                                    <p:animEffect transition="in" filter="fade">
                                      <p:cBhvr>
                                        <p:cTn id="43" dur="800" decel="100000"/>
                                        <p:tgtEl>
                                          <p:spTgt spid="4">
                                            <p:graphicEl>
                                              <a:dgm id="{DF6BA13B-6586-409C-8F8E-627AF202BE2C}"/>
                                            </p:graphicEl>
                                          </p:spTgt>
                                        </p:tgtEl>
                                      </p:cBhvr>
                                    </p:animEffect>
                                    <p:anim calcmode="lin" valueType="num">
                                      <p:cBhvr>
                                        <p:cTn id="44" dur="800" decel="100000" fill="hold"/>
                                        <p:tgtEl>
                                          <p:spTgt spid="4">
                                            <p:graphicEl>
                                              <a:dgm id="{DF6BA13B-6586-409C-8F8E-627AF202BE2C}"/>
                                            </p:graphicEl>
                                          </p:spTgt>
                                        </p:tgtEl>
                                        <p:attrNameLst>
                                          <p:attrName>style.rotation</p:attrName>
                                        </p:attrNameLst>
                                      </p:cBhvr>
                                      <p:tavLst>
                                        <p:tav tm="0">
                                          <p:val>
                                            <p:fltVal val="-90"/>
                                          </p:val>
                                        </p:tav>
                                        <p:tav tm="100000">
                                          <p:val>
                                            <p:fltVal val="0"/>
                                          </p:val>
                                        </p:tav>
                                      </p:tavLst>
                                    </p:anim>
                                    <p:anim calcmode="lin" valueType="num">
                                      <p:cBhvr>
                                        <p:cTn id="45" dur="800" decel="100000" fill="hold"/>
                                        <p:tgtEl>
                                          <p:spTgt spid="4">
                                            <p:graphicEl>
                                              <a:dgm id="{DF6BA13B-6586-409C-8F8E-627AF202BE2C}"/>
                                            </p:graphic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4">
                                            <p:graphicEl>
                                              <a:dgm id="{DF6BA13B-6586-409C-8F8E-627AF202BE2C}"/>
                                            </p:graphic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4">
                                            <p:graphicEl>
                                              <a:dgm id="{DF6BA13B-6586-409C-8F8E-627AF202BE2C}"/>
                                            </p:graphic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4">
                                            <p:graphicEl>
                                              <a:dgm id="{DF6BA13B-6586-409C-8F8E-627AF202BE2C}"/>
                                            </p:graphic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بررسی تاریخی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39</a:t>
            </a:fld>
            <a:endParaRPr lang="en-US"/>
          </a:p>
        </p:txBody>
      </p:sp>
    </p:spTree>
    <p:extLst>
      <p:ext uri="{BB962C8B-B14F-4D97-AF65-F5344CB8AC3E}">
        <p14:creationId xmlns:p14="http://schemas.microsoft.com/office/powerpoint/2010/main" val="29632262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رابطه بخش و بانک</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5998469"/>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a:t>
            </a:fld>
            <a:endParaRPr lang="en-US" dirty="0"/>
          </a:p>
        </p:txBody>
      </p:sp>
    </p:spTree>
    <p:extLst>
      <p:ext uri="{BB962C8B-B14F-4D97-AF65-F5344CB8AC3E}">
        <p14:creationId xmlns:p14="http://schemas.microsoft.com/office/powerpoint/2010/main" val="23874746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بازار 91 در مقایسه با 67 </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40</a:t>
            </a:fld>
            <a:endParaRPr lang="en-US"/>
          </a:p>
        </p:txBody>
      </p:sp>
    </p:spTree>
    <p:extLst>
      <p:ext uri="{BB962C8B-B14F-4D97-AF65-F5344CB8AC3E}">
        <p14:creationId xmlns:p14="http://schemas.microsoft.com/office/powerpoint/2010/main" val="41536598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183880" cy="762000"/>
          </a:xfrm>
        </p:spPr>
        <p:txBody>
          <a:bodyPr>
            <a:normAutofit/>
          </a:bodyPr>
          <a:lstStyle/>
          <a:p>
            <a:r>
              <a:rPr lang="fa-IR" dirty="0" smtClean="0"/>
              <a:t>پیش‌بینی نرخ ارز درسال 1391</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49310788"/>
              </p:ext>
            </p:extLst>
          </p:nvPr>
        </p:nvGraphicFramePr>
        <p:xfrm>
          <a:off x="502920" y="1676400"/>
          <a:ext cx="818388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extBox 11"/>
          <p:cNvSpPr txBox="1"/>
          <p:nvPr/>
        </p:nvSpPr>
        <p:spPr>
          <a:xfrm>
            <a:off x="0" y="838200"/>
            <a:ext cx="48006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60427888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fa-IR" sz="3600" dirty="0" smtClean="0"/>
              <a:t>از منظر ریسک</a:t>
            </a:r>
            <a:endParaRPr lang="en-US" sz="3600" dirty="0"/>
          </a:p>
        </p:txBody>
      </p:sp>
      <p:sp>
        <p:nvSpPr>
          <p:cNvPr id="3" name="Text Placeholder 2"/>
          <p:cNvSpPr>
            <a:spLocks noGrp="1"/>
          </p:cNvSpPr>
          <p:nvPr>
            <p:ph type="body" idx="1"/>
          </p:nvPr>
        </p:nvSpPr>
        <p:spPr/>
        <p:txBody>
          <a:bodyPr/>
          <a:lstStyle/>
          <a:p>
            <a:r>
              <a:rPr lang="fa-IR" dirty="0" smtClean="0"/>
              <a:t>تحریم‌ها</a:t>
            </a: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42</a:t>
            </a:fld>
            <a:endParaRPr lang="en-US"/>
          </a:p>
        </p:txBody>
      </p:sp>
    </p:spTree>
    <p:extLst>
      <p:ext uri="{BB962C8B-B14F-4D97-AF65-F5344CB8AC3E}">
        <p14:creationId xmlns:p14="http://schemas.microsoft.com/office/powerpoint/2010/main" val="273791979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fa-IR" b="1" dirty="0" smtClean="0"/>
              <a:t>ریسک‌های پیش‌روی بنگاه اقتصادی</a:t>
            </a:r>
            <a:endParaRPr lang="en-US" b="1" dirty="0" smtClean="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294967295"/>
          </p:nvPr>
        </p:nvSpPr>
        <p:spPr>
          <a:xfrm>
            <a:off x="6553200" y="6521450"/>
            <a:ext cx="2133600" cy="244475"/>
          </a:xfrm>
          <a:prstGeom prst="rect">
            <a:avLst/>
          </a:prstGeom>
        </p:spPr>
        <p:txBody>
          <a:bodyPr/>
          <a:lstStyle/>
          <a:p>
            <a:pPr>
              <a:defRPr/>
            </a:pPr>
            <a:fld id="{83A1594A-FFBB-4D4C-9102-B83135140D26}" type="slidenum">
              <a:rPr lang="en-US" smtClean="0"/>
              <a:pPr>
                <a:defRPr/>
              </a:pPr>
              <a:t>43</a:t>
            </a:fld>
            <a:endParaRPr lang="en-US"/>
          </a:p>
        </p:txBody>
      </p:sp>
    </p:spTree>
    <p:extLst>
      <p:ext uri="{BB962C8B-B14F-4D97-AF65-F5344CB8AC3E}">
        <p14:creationId xmlns:p14="http://schemas.microsoft.com/office/powerpoint/2010/main" val="291538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10975381-390A-46E7-AC94-91DD5C8AC3B9}"/>
                                            </p:graphicEl>
                                          </p:spTgt>
                                        </p:tgtEl>
                                        <p:attrNameLst>
                                          <p:attrName>style.visibility</p:attrName>
                                        </p:attrNameLst>
                                      </p:cBhvr>
                                      <p:to>
                                        <p:strVal val="visible"/>
                                      </p:to>
                                    </p:set>
                                    <p:animEffect transition="in" filter="fade">
                                      <p:cBhvr>
                                        <p:cTn id="7" dur="1000"/>
                                        <p:tgtEl>
                                          <p:spTgt spid="5">
                                            <p:graphicEl>
                                              <a:dgm id="{10975381-390A-46E7-AC94-91DD5C8AC3B9}"/>
                                            </p:graphicEl>
                                          </p:spTgt>
                                        </p:tgtEl>
                                      </p:cBhvr>
                                    </p:animEffect>
                                    <p:anim calcmode="lin" valueType="num">
                                      <p:cBhvr>
                                        <p:cTn id="8" dur="1000" fill="hold"/>
                                        <p:tgtEl>
                                          <p:spTgt spid="5">
                                            <p:graphicEl>
                                              <a:dgm id="{10975381-390A-46E7-AC94-91DD5C8AC3B9}"/>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10975381-390A-46E7-AC94-91DD5C8AC3B9}"/>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dgm id="{89D54F25-610C-447E-928B-A1B72B223578}"/>
                                            </p:graphicEl>
                                          </p:spTgt>
                                        </p:tgtEl>
                                        <p:attrNameLst>
                                          <p:attrName>style.visibility</p:attrName>
                                        </p:attrNameLst>
                                      </p:cBhvr>
                                      <p:to>
                                        <p:strVal val="visible"/>
                                      </p:to>
                                    </p:set>
                                    <p:animEffect transition="in" filter="fade">
                                      <p:cBhvr>
                                        <p:cTn id="14" dur="1000"/>
                                        <p:tgtEl>
                                          <p:spTgt spid="5">
                                            <p:graphicEl>
                                              <a:dgm id="{89D54F25-610C-447E-928B-A1B72B223578}"/>
                                            </p:graphicEl>
                                          </p:spTgt>
                                        </p:tgtEl>
                                      </p:cBhvr>
                                    </p:animEffect>
                                    <p:anim calcmode="lin" valueType="num">
                                      <p:cBhvr>
                                        <p:cTn id="15" dur="1000" fill="hold"/>
                                        <p:tgtEl>
                                          <p:spTgt spid="5">
                                            <p:graphicEl>
                                              <a:dgm id="{89D54F25-610C-447E-928B-A1B72B223578}"/>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89D54F25-610C-447E-928B-A1B72B223578}"/>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dgm id="{01BDC2A9-81DF-4D49-9CE2-CC617F8CB50A}"/>
                                            </p:graphicEl>
                                          </p:spTgt>
                                        </p:tgtEl>
                                        <p:attrNameLst>
                                          <p:attrName>style.visibility</p:attrName>
                                        </p:attrNameLst>
                                      </p:cBhvr>
                                      <p:to>
                                        <p:strVal val="visible"/>
                                      </p:to>
                                    </p:set>
                                    <p:animEffect transition="in" filter="fade">
                                      <p:cBhvr>
                                        <p:cTn id="21" dur="1000"/>
                                        <p:tgtEl>
                                          <p:spTgt spid="5">
                                            <p:graphicEl>
                                              <a:dgm id="{01BDC2A9-81DF-4D49-9CE2-CC617F8CB50A}"/>
                                            </p:graphicEl>
                                          </p:spTgt>
                                        </p:tgtEl>
                                      </p:cBhvr>
                                    </p:animEffect>
                                    <p:anim calcmode="lin" valueType="num">
                                      <p:cBhvr>
                                        <p:cTn id="22" dur="1000" fill="hold"/>
                                        <p:tgtEl>
                                          <p:spTgt spid="5">
                                            <p:graphicEl>
                                              <a:dgm id="{01BDC2A9-81DF-4D49-9CE2-CC617F8CB50A}"/>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01BDC2A9-81DF-4D49-9CE2-CC617F8CB50A}"/>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graphicEl>
                                              <a:dgm id="{62723D11-CC5D-48A2-A5FC-816A51D70E2D}"/>
                                            </p:graphicEl>
                                          </p:spTgt>
                                        </p:tgtEl>
                                        <p:attrNameLst>
                                          <p:attrName>style.visibility</p:attrName>
                                        </p:attrNameLst>
                                      </p:cBhvr>
                                      <p:to>
                                        <p:strVal val="visible"/>
                                      </p:to>
                                    </p:set>
                                    <p:animEffect transition="in" filter="fade">
                                      <p:cBhvr>
                                        <p:cTn id="28" dur="1000"/>
                                        <p:tgtEl>
                                          <p:spTgt spid="5">
                                            <p:graphicEl>
                                              <a:dgm id="{62723D11-CC5D-48A2-A5FC-816A51D70E2D}"/>
                                            </p:graphicEl>
                                          </p:spTgt>
                                        </p:tgtEl>
                                      </p:cBhvr>
                                    </p:animEffect>
                                    <p:anim calcmode="lin" valueType="num">
                                      <p:cBhvr>
                                        <p:cTn id="29" dur="1000" fill="hold"/>
                                        <p:tgtEl>
                                          <p:spTgt spid="5">
                                            <p:graphicEl>
                                              <a:dgm id="{62723D11-CC5D-48A2-A5FC-816A51D70E2D}"/>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dgm id="{62723D11-CC5D-48A2-A5FC-816A51D70E2D}"/>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162800" cy="533400"/>
          </a:xfrm>
          <a:noFill/>
          <a:ln w="9525">
            <a:noFill/>
            <a:miter lim="800000"/>
            <a:headEnd/>
            <a:tailEnd/>
          </a:ln>
        </p:spPr>
        <p:txBody>
          <a:bodyPr vert="horz" wrap="square" lIns="91440" tIns="45720" rIns="91440" bIns="45720" numCol="1" anchor="ctr" anchorCtr="0" compatLnSpc="1">
            <a:prstTxWarp prst="textNoShape">
              <a:avLst/>
            </a:prstTxWarp>
          </a:bodyPr>
          <a:lstStyle/>
          <a:p>
            <a:r>
              <a:rPr lang="fa-IR" b="1" dirty="0" smtClean="0"/>
              <a:t>ریسک تجاری</a:t>
            </a:r>
            <a:endParaRPr lang="en-US" b="1" dirty="0" smtClean="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294967295"/>
          </p:nvPr>
        </p:nvSpPr>
        <p:spPr>
          <a:xfrm>
            <a:off x="6553200" y="6521450"/>
            <a:ext cx="2133600" cy="244475"/>
          </a:xfrm>
          <a:prstGeom prst="rect">
            <a:avLst/>
          </a:prstGeom>
        </p:spPr>
        <p:txBody>
          <a:bodyPr/>
          <a:lstStyle/>
          <a:p>
            <a:pPr>
              <a:defRPr/>
            </a:pPr>
            <a:fld id="{83A1594A-FFBB-4D4C-9102-B83135140D26}" type="slidenum">
              <a:rPr lang="en-US" smtClean="0"/>
              <a:pPr>
                <a:defRPr/>
              </a:pPr>
              <a:t>44</a:t>
            </a:fld>
            <a:endParaRPr lang="en-US" dirty="0"/>
          </a:p>
        </p:txBody>
      </p:sp>
    </p:spTree>
    <p:extLst>
      <p:ext uri="{BB962C8B-B14F-4D97-AF65-F5344CB8AC3E}">
        <p14:creationId xmlns:p14="http://schemas.microsoft.com/office/powerpoint/2010/main" val="14855835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ریسک غیرتجاری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45</a:t>
            </a:fld>
            <a:endParaRPr lang="en-US"/>
          </a:p>
        </p:txBody>
      </p:sp>
    </p:spTree>
    <p:extLst>
      <p:ext uri="{BB962C8B-B14F-4D97-AF65-F5344CB8AC3E}">
        <p14:creationId xmlns:p14="http://schemas.microsoft.com/office/powerpoint/2010/main" val="84742054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fa-IR" sz="3600" dirty="0" smtClean="0"/>
              <a:t> مرور و بررسی اجمالی</a:t>
            </a:r>
            <a:r>
              <a:rPr lang="en-US" sz="3600" dirty="0" smtClean="0"/>
              <a:t/>
            </a:r>
            <a:br>
              <a:rPr lang="en-US" sz="3600" dirty="0" smtClean="0"/>
            </a:br>
            <a:endParaRPr lang="en-US" sz="3600" dirty="0"/>
          </a:p>
        </p:txBody>
      </p:sp>
      <p:sp>
        <p:nvSpPr>
          <p:cNvPr id="3" name="Text Placeholder 2"/>
          <p:cNvSpPr>
            <a:spLocks noGrp="1"/>
          </p:cNvSpPr>
          <p:nvPr>
            <p:ph type="body" idx="1"/>
          </p:nvPr>
        </p:nvSpPr>
        <p:spPr/>
        <p:txBody>
          <a:bodyPr/>
          <a:lstStyle/>
          <a:p>
            <a:r>
              <a:rPr lang="fa-IR" dirty="0" smtClean="0"/>
              <a:t>تحریم‌های علیه ایران</a:t>
            </a: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46</a:t>
            </a:fld>
            <a:endParaRPr lang="en-US"/>
          </a:p>
        </p:txBody>
      </p:sp>
    </p:spTree>
    <p:extLst>
      <p:ext uri="{BB962C8B-B14F-4D97-AF65-F5344CB8AC3E}">
        <p14:creationId xmlns:p14="http://schemas.microsoft.com/office/powerpoint/2010/main" val="136417683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تحریم‌های تحمیل‌شده بر ایران</a:t>
            </a:r>
            <a:endParaRPr lang="en-US" dirty="0"/>
          </a:p>
        </p:txBody>
      </p:sp>
      <p:sp>
        <p:nvSpPr>
          <p:cNvPr id="3" name="Content Placeholder 2"/>
          <p:cNvSpPr>
            <a:spLocks noGrp="1"/>
          </p:cNvSpPr>
          <p:nvPr>
            <p:ph idx="1"/>
          </p:nvPr>
        </p:nvSpPr>
        <p:spPr/>
        <p:txBody>
          <a:bodyPr/>
          <a:lstStyle/>
          <a:p>
            <a:r>
              <a:rPr lang="fa-IR" sz="5400" dirty="0" smtClean="0">
                <a:cs typeface="B Zar" pitchFamily="2" charset="-78"/>
              </a:rPr>
              <a:t>تحریم‌های شورای امنیت</a:t>
            </a:r>
            <a:endParaRPr lang="en-US" sz="5400" dirty="0" smtClean="0">
              <a:cs typeface="B Zar" pitchFamily="2" charset="-78"/>
            </a:endParaRPr>
          </a:p>
          <a:p>
            <a:r>
              <a:rPr lang="fa-IR" sz="5400" dirty="0" smtClean="0">
                <a:cs typeface="B Zar" pitchFamily="2" charset="-78"/>
              </a:rPr>
              <a:t>تحریم‌های امریکا</a:t>
            </a:r>
            <a:endParaRPr lang="en-US" sz="5400" dirty="0" smtClean="0">
              <a:cs typeface="B Zar" pitchFamily="2" charset="-78"/>
            </a:endParaRPr>
          </a:p>
          <a:p>
            <a:r>
              <a:rPr lang="fa-IR" sz="5400" dirty="0" smtClean="0">
                <a:cs typeface="B Zar" pitchFamily="2" charset="-78"/>
              </a:rPr>
              <a:t>تحریم‌های اتحادیۀ اروپا</a:t>
            </a:r>
            <a:endParaRPr lang="en-US" sz="5400" dirty="0" smtClean="0">
              <a:cs typeface="B Zar" pitchFamily="2" charset="-78"/>
            </a:endParaRPr>
          </a:p>
          <a:p>
            <a:r>
              <a:rPr lang="fa-IR" sz="5400" dirty="0" smtClean="0">
                <a:cs typeface="B Zar" pitchFamily="2" charset="-78"/>
              </a:rPr>
              <a:t>تحریم‌های سایر کشورها</a:t>
            </a:r>
            <a:endParaRPr lang="en-US" sz="5400" dirty="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47</a:t>
            </a:fld>
            <a:endParaRPr lang="en-US"/>
          </a:p>
        </p:txBody>
      </p:sp>
    </p:spTree>
    <p:extLst>
      <p:ext uri="{BB962C8B-B14F-4D97-AF65-F5344CB8AC3E}">
        <p14:creationId xmlns:p14="http://schemas.microsoft.com/office/powerpoint/2010/main" val="18654353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قطعنامه‌های سازمان ملل (شورای امنیت)</a:t>
            </a:r>
            <a:endParaRPr lang="en-US" sz="3200" dirty="0"/>
          </a:p>
        </p:txBody>
      </p:sp>
      <p:graphicFrame>
        <p:nvGraphicFramePr>
          <p:cNvPr id="6" name="Content Placeholder 5"/>
          <p:cNvGraphicFramePr>
            <a:graphicFrameLocks noGrp="1"/>
          </p:cNvGraphicFramePr>
          <p:nvPr>
            <p:ph idx="1"/>
          </p:nvPr>
        </p:nvGraphicFramePr>
        <p:xfrm>
          <a:off x="457200" y="1371600"/>
          <a:ext cx="82296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280885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تحریم‌های امریکا</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49</a:t>
            </a:fld>
            <a:endParaRPr lang="en-US"/>
          </a:p>
        </p:txBody>
      </p:sp>
    </p:spTree>
    <p:extLst>
      <p:ext uri="{BB962C8B-B14F-4D97-AF65-F5344CB8AC3E}">
        <p14:creationId xmlns:p14="http://schemas.microsoft.com/office/powerpoint/2010/main" val="1633510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4"/>
          <p:cNvSpPr txBox="1"/>
          <p:nvPr/>
        </p:nvSpPr>
        <p:spPr>
          <a:xfrm>
            <a:off x="914400" y="1066800"/>
            <a:ext cx="7543800" cy="523220"/>
          </a:xfrm>
          <a:prstGeom prst="rect">
            <a:avLst/>
          </a:prstGeom>
          <a:noFill/>
        </p:spPr>
        <p:txBody>
          <a:bodyPr wrap="square">
            <a:spAutoFit/>
          </a:bodyPr>
          <a:lstStyle>
            <a:extLst/>
          </a:lstStyle>
          <a:p>
            <a:pPr marL="0" indent="0">
              <a:buNone/>
            </a:pPr>
            <a:endParaRPr lang="en-US" sz="2800" dirty="0"/>
          </a:p>
        </p:txBody>
      </p:sp>
      <p:sp>
        <p:nvSpPr>
          <p:cNvPr id="28" name="Rectangle 6"/>
          <p:cNvSpPr>
            <a:spLocks noGrp="1"/>
          </p:cNvSpPr>
          <p:nvPr>
            <p:ph type="title"/>
          </p:nvPr>
        </p:nvSpPr>
        <p:spPr/>
        <p:txBody>
          <a:bodyPr>
            <a:noAutofit/>
          </a:bodyPr>
          <a:lstStyle>
            <a:extLst/>
          </a:lstStyle>
          <a:p>
            <a:pPr algn="ctr"/>
            <a:r>
              <a:rPr lang="fa-IR" dirty="0" smtClean="0"/>
              <a:t>روش‌های تأمین مالی</a:t>
            </a:r>
            <a:endParaRPr lang="en-US" dirty="0"/>
          </a:p>
        </p:txBody>
      </p:sp>
      <p:graphicFrame>
        <p:nvGraphicFramePr>
          <p:cNvPr id="5" name="Content Placeholder 4"/>
          <p:cNvGraphicFramePr>
            <a:graphicFrameLocks noGrp="1"/>
          </p:cNvGraphicFramePr>
          <p:nvPr>
            <p:ph idx="1"/>
          </p:nvPr>
        </p:nvGraphicFramePr>
        <p:xfrm>
          <a:off x="381000" y="1676400"/>
          <a:ext cx="8183562" cy="41878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6428575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توسعۀ تحریم</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50</a:t>
            </a:fld>
            <a:endParaRPr lang="en-US"/>
          </a:p>
        </p:txBody>
      </p:sp>
    </p:spTree>
    <p:extLst>
      <p:ext uri="{BB962C8B-B14F-4D97-AF65-F5344CB8AC3E}">
        <p14:creationId xmlns:p14="http://schemas.microsoft.com/office/powerpoint/2010/main" val="334234564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مشکلات تحریم برای کسب‌وکارها</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51</a:t>
            </a:fld>
            <a:endParaRPr lang="en-US"/>
          </a:p>
        </p:txBody>
      </p:sp>
    </p:spTree>
    <p:extLst>
      <p:ext uri="{BB962C8B-B14F-4D97-AF65-F5344CB8AC3E}">
        <p14:creationId xmlns:p14="http://schemas.microsoft.com/office/powerpoint/2010/main" val="204726134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مشکلات تحریم برای کسب‌وکارها</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52</a:t>
            </a:fld>
            <a:endParaRPr lang="en-US"/>
          </a:p>
        </p:txBody>
      </p:sp>
    </p:spTree>
    <p:extLst>
      <p:ext uri="{BB962C8B-B14F-4D97-AF65-F5344CB8AC3E}">
        <p14:creationId xmlns:p14="http://schemas.microsoft.com/office/powerpoint/2010/main" val="133067760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fa-IR" sz="3600" dirty="0" smtClean="0"/>
              <a:t>بررسی ابعاد و وسعت تحریم</a:t>
            </a:r>
            <a:endParaRPr lang="en-US" sz="3600" dirty="0"/>
          </a:p>
        </p:txBody>
      </p:sp>
      <p:sp>
        <p:nvSpPr>
          <p:cNvPr id="3" name="Text Placeholder 2"/>
          <p:cNvSpPr>
            <a:spLocks noGrp="1"/>
          </p:cNvSpPr>
          <p:nvPr>
            <p:ph type="body" idx="1"/>
          </p:nvPr>
        </p:nvSpPr>
        <p:spPr/>
        <p:txBody>
          <a:bodyPr/>
          <a:lstStyle/>
          <a:p>
            <a:r>
              <a:rPr lang="fa-IR" dirty="0" smtClean="0"/>
              <a:t>شناخت تحریم</a:t>
            </a:r>
            <a:endParaRPr lang="en-US" dirty="0"/>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53</a:t>
            </a:fld>
            <a:endParaRPr lang="en-US"/>
          </a:p>
        </p:txBody>
      </p:sp>
    </p:spTree>
    <p:extLst>
      <p:ext uri="{BB962C8B-B14F-4D97-AF65-F5344CB8AC3E}">
        <p14:creationId xmlns:p14="http://schemas.microsoft.com/office/powerpoint/2010/main" val="126866384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54</a:t>
            </a:fld>
            <a:endParaRPr lang="en-US"/>
          </a:p>
        </p:txBody>
      </p:sp>
    </p:spTree>
    <p:extLst>
      <p:ext uri="{BB962C8B-B14F-4D97-AF65-F5344CB8AC3E}">
        <p14:creationId xmlns:p14="http://schemas.microsoft.com/office/powerpoint/2010/main" val="249230339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معرفی سایت</a:t>
            </a:r>
            <a:endParaRPr lang="en-US" dirty="0"/>
          </a:p>
        </p:txBody>
      </p:sp>
      <p:sp>
        <p:nvSpPr>
          <p:cNvPr id="3" name="Content Placeholder 2"/>
          <p:cNvSpPr>
            <a:spLocks noGrp="1"/>
          </p:cNvSpPr>
          <p:nvPr>
            <p:ph idx="1"/>
          </p:nvPr>
        </p:nvSpPr>
        <p:spPr/>
        <p:txBody>
          <a:bodyPr/>
          <a:lstStyle/>
          <a:p>
            <a:r>
              <a:rPr lang="fa-IR" sz="2400" dirty="0" smtClean="0"/>
              <a:t>تحریم‌های علیه ایران به‌طور کلی</a:t>
            </a:r>
            <a:endParaRPr lang="en-US" sz="2400" dirty="0" smtClean="0"/>
          </a:p>
          <a:p>
            <a:pPr rtl="0"/>
            <a:r>
              <a:rPr lang="en-US" sz="2400" u="sng" dirty="0" smtClean="0">
                <a:hlinkClick r:id="rId2"/>
              </a:rPr>
              <a:t>http://www.incelaw.com</a:t>
            </a:r>
            <a:endParaRPr lang="en-US" sz="2400" dirty="0" smtClean="0"/>
          </a:p>
          <a:p>
            <a:r>
              <a:rPr lang="fa-IR" sz="2400" dirty="0" smtClean="0"/>
              <a:t>تحریم‌های علیه ایران به‌طور کلی</a:t>
            </a:r>
            <a:endParaRPr lang="en-US" sz="2400" dirty="0" smtClean="0"/>
          </a:p>
          <a:p>
            <a:pPr rtl="0"/>
            <a:r>
              <a:rPr lang="en-US" sz="2400" u="sng" dirty="0" smtClean="0">
                <a:hlinkClick r:id="rId3"/>
              </a:rPr>
              <a:t>http://www.</a:t>
            </a:r>
            <a:r>
              <a:rPr lang="en-US" sz="2400" u="sng" dirty="0" smtClean="0">
                <a:hlinkClick r:id="rId2"/>
              </a:rPr>
              <a:t>Iranenergyproject.org</a:t>
            </a:r>
          </a:p>
          <a:p>
            <a:endParaRPr lang="fa-IR" sz="2400" dirty="0" smtClean="0"/>
          </a:p>
          <a:p>
            <a:r>
              <a:rPr lang="fa-IR" sz="2400" dirty="0" smtClean="0"/>
              <a:t>تحریم‌های شورای امنیت علیه ایران </a:t>
            </a:r>
            <a:endParaRPr lang="en-US" sz="2400" dirty="0" smtClean="0"/>
          </a:p>
          <a:p>
            <a:pPr rtl="0"/>
            <a:r>
              <a:rPr lang="en-US" sz="2400" u="sng" dirty="0" smtClean="0">
                <a:hlinkClick r:id="rId3"/>
              </a:rPr>
              <a:t>http://www.dfat.gov.au/</a:t>
            </a:r>
            <a:endParaRPr lang="en-US" sz="2400" u="sng" dirty="0" smtClean="0"/>
          </a:p>
          <a:p>
            <a:r>
              <a:rPr lang="fa-IR" sz="2400" dirty="0" smtClean="0"/>
              <a:t>تحریم‌های امریکا علیه ایران</a:t>
            </a:r>
            <a:endParaRPr lang="en-US" sz="2400" dirty="0" smtClean="0"/>
          </a:p>
          <a:p>
            <a:pPr rtl="0"/>
            <a:r>
              <a:rPr lang="en-US" sz="2400" u="sng" dirty="0" smtClean="0">
                <a:hlinkClick r:id="rId4"/>
              </a:rPr>
              <a:t>http://www.treasury.gov</a:t>
            </a:r>
            <a:endParaRPr lang="en-US" sz="2400" dirty="0" smtClean="0"/>
          </a:p>
          <a:p>
            <a:r>
              <a:rPr lang="fa-IR" sz="2400" dirty="0" smtClean="0"/>
              <a:t>تحریم‌های کانادا علیه ایران توسط کانادا</a:t>
            </a:r>
            <a:endParaRPr lang="en-US" sz="2400" dirty="0" smtClean="0"/>
          </a:p>
          <a:p>
            <a:pPr rtl="0"/>
            <a:r>
              <a:rPr lang="en-US" sz="2400" u="sng" dirty="0" smtClean="0">
                <a:hlinkClick r:id="rId4"/>
              </a:rPr>
              <a:t>http://www.international.gc.ca/</a:t>
            </a: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55</a:t>
            </a:fld>
            <a:endParaRPr lang="en-US"/>
          </a:p>
        </p:txBody>
      </p:sp>
    </p:spTree>
    <p:extLst>
      <p:ext uri="{BB962C8B-B14F-4D97-AF65-F5344CB8AC3E}">
        <p14:creationId xmlns:p14="http://schemas.microsoft.com/office/powerpoint/2010/main" val="90514646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شناخت وسعت تحریم</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56</a:t>
            </a:fld>
            <a:endParaRPr lang="en-US"/>
          </a:p>
        </p:txBody>
      </p:sp>
    </p:spTree>
    <p:extLst>
      <p:ext uri="{BB962C8B-B14F-4D97-AF65-F5344CB8AC3E}">
        <p14:creationId xmlns:p14="http://schemas.microsoft.com/office/powerpoint/2010/main" val="324587950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گروه‌بندی تحریم‌ها از دیدگاه این نشست</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57</a:t>
            </a:fld>
            <a:endParaRPr lang="en-US"/>
          </a:p>
        </p:txBody>
      </p:sp>
    </p:spTree>
    <p:extLst>
      <p:ext uri="{BB962C8B-B14F-4D97-AF65-F5344CB8AC3E}">
        <p14:creationId xmlns:p14="http://schemas.microsoft.com/office/powerpoint/2010/main" val="92075861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دامنۀ تحریم‌های بانکی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58</a:t>
            </a:fld>
            <a:endParaRPr lang="en-US"/>
          </a:p>
        </p:txBody>
      </p:sp>
    </p:spTree>
    <p:extLst>
      <p:ext uri="{BB962C8B-B14F-4D97-AF65-F5344CB8AC3E}">
        <p14:creationId xmlns:p14="http://schemas.microsoft.com/office/powerpoint/2010/main" val="372677839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59</a:t>
            </a:fld>
            <a:endParaRPr lang="en-US"/>
          </a:p>
        </p:txBody>
      </p:sp>
    </p:spTree>
    <p:extLst>
      <p:ext uri="{BB962C8B-B14F-4D97-AF65-F5344CB8AC3E}">
        <p14:creationId xmlns:p14="http://schemas.microsoft.com/office/powerpoint/2010/main" val="18657322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بازارهای مالی</a:t>
            </a:r>
            <a:endParaRPr lang="fa-IR" dirty="0"/>
          </a:p>
        </p:txBody>
      </p:sp>
      <p:graphicFrame>
        <p:nvGraphicFramePr>
          <p:cNvPr id="4" name="Content Placeholder 3"/>
          <p:cNvGraphicFramePr>
            <a:graphicFrameLocks noGrp="1"/>
          </p:cNvGraphicFramePr>
          <p:nvPr>
            <p:ph idx="1"/>
          </p:nvPr>
        </p:nvGraphicFramePr>
        <p:xfrm>
          <a:off x="350520" y="1679448"/>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409692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مسألۀ انتقال پول</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60</a:t>
            </a:fld>
            <a:endParaRPr lang="en-US"/>
          </a:p>
        </p:txBody>
      </p:sp>
    </p:spTree>
    <p:extLst>
      <p:ext uri="{BB962C8B-B14F-4D97-AF65-F5344CB8AC3E}">
        <p14:creationId xmlns:p14="http://schemas.microsoft.com/office/powerpoint/2010/main" val="141387584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توسعۀ وسعت عمل صرافی</a:t>
            </a:r>
            <a:endParaRPr lang="en-US" dirty="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61</a:t>
            </a:fld>
            <a:endParaRPr lang="en-US"/>
          </a:p>
        </p:txBody>
      </p:sp>
    </p:spTree>
    <p:extLst>
      <p:ext uri="{BB962C8B-B14F-4D97-AF65-F5344CB8AC3E}">
        <p14:creationId xmlns:p14="http://schemas.microsoft.com/office/powerpoint/2010/main" val="93997700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fa-IR" sz="3600" dirty="0" smtClean="0"/>
              <a:t>شیوه‌های مدیریت شرایط تحریم</a:t>
            </a:r>
            <a:endParaRPr lang="en-US" sz="3600" dirty="0"/>
          </a:p>
        </p:txBody>
      </p:sp>
      <p:sp>
        <p:nvSpPr>
          <p:cNvPr id="3" name="Text Placeholder 2"/>
          <p:cNvSpPr>
            <a:spLocks noGrp="1"/>
          </p:cNvSpPr>
          <p:nvPr>
            <p:ph type="body" idx="1"/>
          </p:nvPr>
        </p:nvSpPr>
        <p:spPr/>
        <p:txBody>
          <a:bodyPr/>
          <a:lstStyle/>
          <a:p>
            <a:r>
              <a:rPr lang="fa-IR" dirty="0" smtClean="0"/>
              <a:t>مواجهه با تحریم</a:t>
            </a:r>
            <a:endParaRPr lang="en-US" dirty="0"/>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62</a:t>
            </a:fld>
            <a:endParaRPr lang="en-US"/>
          </a:p>
        </p:txBody>
      </p:sp>
    </p:spTree>
    <p:extLst>
      <p:ext uri="{BB962C8B-B14F-4D97-AF65-F5344CB8AC3E}">
        <p14:creationId xmlns:p14="http://schemas.microsoft.com/office/powerpoint/2010/main" val="388911564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استراتژی مواجهه با تحریم</a:t>
            </a:r>
            <a:endParaRPr lang="en-US" dirty="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63</a:t>
            </a:fld>
            <a:endParaRPr lang="en-US"/>
          </a:p>
        </p:txBody>
      </p:sp>
    </p:spTree>
    <p:extLst>
      <p:ext uri="{BB962C8B-B14F-4D97-AF65-F5344CB8AC3E}">
        <p14:creationId xmlns:p14="http://schemas.microsoft.com/office/powerpoint/2010/main" val="228531512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دیدگاه کسب‌وکارها</a:t>
            </a:r>
            <a:endParaRPr lang="en-US" dirty="0"/>
          </a:p>
        </p:txBody>
      </p:sp>
      <p:graphicFrame>
        <p:nvGraphicFramePr>
          <p:cNvPr id="7" name="Content Placeholder 6"/>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64</a:t>
            </a:fld>
            <a:endParaRPr lang="en-US"/>
          </a:p>
        </p:txBody>
      </p:sp>
    </p:spTree>
    <p:extLst>
      <p:ext uri="{BB962C8B-B14F-4D97-AF65-F5344CB8AC3E}">
        <p14:creationId xmlns:p14="http://schemas.microsoft.com/office/powerpoint/2010/main" val="35853859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مدیریت شرایط تحریم‌ها</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65</a:t>
            </a:fld>
            <a:endParaRPr lang="en-US"/>
          </a:p>
        </p:txBody>
      </p:sp>
    </p:spTree>
    <p:extLst>
      <p:ext uri="{BB962C8B-B14F-4D97-AF65-F5344CB8AC3E}">
        <p14:creationId xmlns:p14="http://schemas.microsoft.com/office/powerpoint/2010/main" val="115594926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تلاش کسب‌وکارها برای حفظ مبادلات خارجی</a:t>
            </a:r>
            <a:endParaRPr lang="en-US" sz="32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66</a:t>
            </a:fld>
            <a:endParaRPr lang="en-US"/>
          </a:p>
        </p:txBody>
      </p:sp>
    </p:spTree>
    <p:extLst>
      <p:ext uri="{BB962C8B-B14F-4D97-AF65-F5344CB8AC3E}">
        <p14:creationId xmlns:p14="http://schemas.microsoft.com/office/powerpoint/2010/main" val="383623334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دستگاه‌های صدور مجوز</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67</a:t>
            </a:fld>
            <a:endParaRPr lang="en-US"/>
          </a:p>
        </p:txBody>
      </p:sp>
    </p:spTree>
    <p:extLst>
      <p:ext uri="{BB962C8B-B14F-4D97-AF65-F5344CB8AC3E}">
        <p14:creationId xmlns:p14="http://schemas.microsoft.com/office/powerpoint/2010/main" val="282319973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توصیه به کسب‌وکارها</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68</a:t>
            </a:fld>
            <a:endParaRPr lang="en-US"/>
          </a:p>
        </p:txBody>
      </p:sp>
    </p:spTree>
    <p:extLst>
      <p:ext uri="{BB962C8B-B14F-4D97-AF65-F5344CB8AC3E}">
        <p14:creationId xmlns:p14="http://schemas.microsoft.com/office/powerpoint/2010/main" val="301084515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تلاش کسب‌وکارها برای حفظ مبادلات خارجی</a:t>
            </a:r>
            <a:endParaRPr lang="en-US" sz="32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69</a:t>
            </a:fld>
            <a:endParaRPr lang="en-US"/>
          </a:p>
        </p:txBody>
      </p:sp>
    </p:spTree>
    <p:extLst>
      <p:ext uri="{BB962C8B-B14F-4D97-AF65-F5344CB8AC3E}">
        <p14:creationId xmlns:p14="http://schemas.microsoft.com/office/powerpoint/2010/main" val="1998873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ar-SA" sz="3200" dirty="0" smtClean="0">
                <a:cs typeface="B Elham" pitchFamily="2" charset="-78"/>
              </a:rPr>
              <a:t>بانکداری تجاری در مقابل بانکداری سرمایه‌گذاری</a:t>
            </a:r>
            <a:endParaRPr lang="en-US" sz="3200" dirty="0" smtClean="0">
              <a:cs typeface="B Elham" pitchFamily="2" charset="-78"/>
            </a:endParaRPr>
          </a:p>
        </p:txBody>
      </p:sp>
      <p:sp>
        <p:nvSpPr>
          <p:cNvPr id="3" name="Text Placeholder 2"/>
          <p:cNvSpPr>
            <a:spLocks noGrp="1"/>
          </p:cNvSpPr>
          <p:nvPr>
            <p:ph type="body" idx="1"/>
          </p:nvPr>
        </p:nvSpPr>
        <p:spPr/>
        <p:style>
          <a:lnRef idx="1">
            <a:schemeClr val="accent6"/>
          </a:lnRef>
          <a:fillRef idx="3">
            <a:schemeClr val="accent6"/>
          </a:fillRef>
          <a:effectRef idx="2">
            <a:schemeClr val="accent6"/>
          </a:effectRef>
          <a:fontRef idx="minor">
            <a:schemeClr val="lt1"/>
          </a:fontRef>
        </p:style>
        <p:txBody>
          <a:bodyPr anchor="ctr" anchorCtr="0"/>
          <a:lstStyle/>
          <a:p>
            <a:pPr algn="ctr"/>
            <a:r>
              <a:rPr lang="ar-SA" sz="2800" dirty="0" smtClean="0">
                <a:cs typeface="B Elham" pitchFamily="2" charset="-78"/>
              </a:rPr>
              <a:t>بانکداری سرمایه‌گذاری</a:t>
            </a:r>
            <a:endParaRPr lang="en-US" sz="2800" dirty="0" smtClean="0">
              <a:cs typeface="B Elham" pitchFamily="2" charset="-78"/>
            </a:endParaRPr>
          </a:p>
        </p:txBody>
      </p:sp>
      <p:graphicFrame>
        <p:nvGraphicFramePr>
          <p:cNvPr id="9" name="Content Placeholder 8"/>
          <p:cNvGraphicFramePr>
            <a:graphicFrameLocks noGrp="1"/>
          </p:cNvGraphicFramePr>
          <p:nvPr>
            <p:ph sz="half" idx="2"/>
          </p:nvPr>
        </p:nvGraphicFramePr>
        <p:xfrm>
          <a:off x="457200" y="2174875"/>
          <a:ext cx="4040188"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p:cNvSpPr>
            <a:spLocks noGrp="1"/>
          </p:cNvSpPr>
          <p:nvPr>
            <p:ph type="body" sz="quarter" idx="3"/>
          </p:nvPr>
        </p:nvSpPr>
        <p:spPr/>
        <p:style>
          <a:lnRef idx="1">
            <a:schemeClr val="accent6"/>
          </a:lnRef>
          <a:fillRef idx="3">
            <a:schemeClr val="accent6"/>
          </a:fillRef>
          <a:effectRef idx="2">
            <a:schemeClr val="accent6"/>
          </a:effectRef>
          <a:fontRef idx="minor">
            <a:schemeClr val="lt1"/>
          </a:fontRef>
        </p:style>
        <p:txBody>
          <a:bodyPr anchor="ctr" anchorCtr="0"/>
          <a:lstStyle/>
          <a:p>
            <a:pPr algn="ctr"/>
            <a:r>
              <a:rPr lang="ar-SA" sz="2800" dirty="0" smtClean="0">
                <a:cs typeface="B Elham" pitchFamily="2" charset="-78"/>
              </a:rPr>
              <a:t>بانکداری تجاری</a:t>
            </a:r>
            <a:endParaRPr lang="en-US" sz="2800" dirty="0">
              <a:cs typeface="B Elham" pitchFamily="2" charset="-78"/>
            </a:endParaRPr>
          </a:p>
        </p:txBody>
      </p:sp>
      <p:graphicFrame>
        <p:nvGraphicFramePr>
          <p:cNvPr id="8" name="Content Placeholder 7"/>
          <p:cNvGraphicFramePr>
            <a:graphicFrameLocks noGrp="1"/>
          </p:cNvGraphicFramePr>
          <p:nvPr>
            <p:ph sz="quarter" idx="4"/>
          </p:nvPr>
        </p:nvGraphicFramePr>
        <p:xfrm>
          <a:off x="4645025" y="2174875"/>
          <a:ext cx="4041775"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Slide Number Placeholder 6"/>
          <p:cNvSpPr>
            <a:spLocks noGrp="1"/>
          </p:cNvSpPr>
          <p:nvPr>
            <p:ph type="sldNum" sz="quarter" idx="12"/>
          </p:nvPr>
        </p:nvSpPr>
        <p:spPr/>
        <p:txBody>
          <a:bodyPr/>
          <a:lstStyle/>
          <a:p>
            <a:pPr>
              <a:defRPr/>
            </a:pPr>
            <a:fld id="{BD4BA05F-AF24-4442-869C-1AEF264E3A71}" type="slidenum">
              <a:rPr lang="en-US" smtClean="0"/>
              <a:pPr>
                <a:defRPr/>
              </a:pPr>
              <a:t>7</a:t>
            </a:fld>
            <a:endParaRPr lang="en-US"/>
          </a:p>
        </p:txBody>
      </p:sp>
    </p:spTree>
    <p:extLst>
      <p:ext uri="{BB962C8B-B14F-4D97-AF65-F5344CB8AC3E}">
        <p14:creationId xmlns:p14="http://schemas.microsoft.com/office/powerpoint/2010/main" val="233139267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تلاش کسب‌وکارها برای حفظ مبادلات خارجی</a:t>
            </a:r>
            <a:endParaRPr lang="en-US" sz="32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70</a:t>
            </a:fld>
            <a:endParaRPr lang="en-US"/>
          </a:p>
        </p:txBody>
      </p:sp>
    </p:spTree>
    <p:extLst>
      <p:ext uri="{BB962C8B-B14F-4D97-AF65-F5344CB8AC3E}">
        <p14:creationId xmlns:p14="http://schemas.microsoft.com/office/powerpoint/2010/main" val="169541638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مسألۀ مهم پرداخت‌ها</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71</a:t>
            </a:fld>
            <a:endParaRPr lang="en-US"/>
          </a:p>
        </p:txBody>
      </p:sp>
    </p:spTree>
    <p:extLst>
      <p:ext uri="{BB962C8B-B14F-4D97-AF65-F5344CB8AC3E}">
        <p14:creationId xmlns:p14="http://schemas.microsoft.com/office/powerpoint/2010/main" val="25356419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smtClean="0"/>
              <a:t>روش‌های بدیل برای پرداخت از طریق </a:t>
            </a:r>
            <a:r>
              <a:rPr lang="en-US" sz="3600" dirty="0" smtClean="0"/>
              <a:t>LC</a:t>
            </a:r>
            <a:endParaRPr lang="en-US" sz="36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72</a:t>
            </a:fld>
            <a:endParaRPr lang="en-US"/>
          </a:p>
        </p:txBody>
      </p:sp>
    </p:spTree>
    <p:extLst>
      <p:ext uri="{BB962C8B-B14F-4D97-AF65-F5344CB8AC3E}">
        <p14:creationId xmlns:p14="http://schemas.microsoft.com/office/powerpoint/2010/main" val="133596409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روش‌های بدیل برای پرداخت</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73</a:t>
            </a:fld>
            <a:endParaRPr lang="en-US"/>
          </a:p>
        </p:txBody>
      </p:sp>
    </p:spTree>
    <p:extLst>
      <p:ext uri="{BB962C8B-B14F-4D97-AF65-F5344CB8AC3E}">
        <p14:creationId xmlns:p14="http://schemas.microsoft.com/office/powerpoint/2010/main" val="191003894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روش‌های بدیل برای پرداخت</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74</a:t>
            </a:fld>
            <a:endParaRPr lang="en-US"/>
          </a:p>
        </p:txBody>
      </p:sp>
    </p:spTree>
    <p:extLst>
      <p:ext uri="{BB962C8B-B14F-4D97-AF65-F5344CB8AC3E}">
        <p14:creationId xmlns:p14="http://schemas.microsoft.com/office/powerpoint/2010/main" val="271875257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روش‌های بدیل برای پرداخت</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75</a:t>
            </a:fld>
            <a:endParaRPr lang="en-US"/>
          </a:p>
        </p:txBody>
      </p:sp>
    </p:spTree>
    <p:extLst>
      <p:ext uri="{BB962C8B-B14F-4D97-AF65-F5344CB8AC3E}">
        <p14:creationId xmlns:p14="http://schemas.microsoft.com/office/powerpoint/2010/main" val="376443290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روش‌های بدیل برای پرداخت</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76</a:t>
            </a:fld>
            <a:endParaRPr lang="en-US"/>
          </a:p>
        </p:txBody>
      </p:sp>
    </p:spTree>
    <p:extLst>
      <p:ext uri="{BB962C8B-B14F-4D97-AF65-F5344CB8AC3E}">
        <p14:creationId xmlns:p14="http://schemas.microsoft.com/office/powerpoint/2010/main" val="408976330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9ACD263F-EACE-439E-8E58-6F62B750036D}" type="slidenum">
              <a:rPr lang="en-US"/>
              <a:pPr>
                <a:defRPr/>
              </a:pPr>
              <a:t>77</a:t>
            </a:fld>
            <a:endParaRPr lang="en-US"/>
          </a:p>
        </p:txBody>
      </p:sp>
      <p:sp>
        <p:nvSpPr>
          <p:cNvPr id="23555" name="Rectangle 2"/>
          <p:cNvSpPr>
            <a:spLocks noGrp="1" noChangeArrowheads="1"/>
          </p:cNvSpPr>
          <p:nvPr>
            <p:ph type="title"/>
          </p:nvPr>
        </p:nvSpPr>
        <p:spPr/>
        <p:txBody>
          <a:bodyPr/>
          <a:lstStyle/>
          <a:p>
            <a:endParaRPr lang="en-US" smtClean="0"/>
          </a:p>
        </p:txBody>
      </p:sp>
      <p:sp>
        <p:nvSpPr>
          <p:cNvPr id="37892" name="Text Box 7"/>
          <p:cNvSpPr txBox="1">
            <a:spLocks noChangeArrowheads="1"/>
          </p:cNvSpPr>
          <p:nvPr/>
        </p:nvSpPr>
        <p:spPr bwMode="auto">
          <a:xfrm>
            <a:off x="685800" y="2559050"/>
            <a:ext cx="7620000" cy="1098550"/>
          </a:xfrm>
          <a:prstGeom prst="rect">
            <a:avLst/>
          </a:prstGeom>
          <a:noFill/>
          <a:ln w="9525">
            <a:noFill/>
            <a:miter lim="800000"/>
            <a:headEnd/>
            <a:tailEnd/>
          </a:ln>
          <a:effectLst>
            <a:prstShdw prst="shdw12">
              <a:schemeClr val="bg2">
                <a:alpha val="50000"/>
              </a:schemeClr>
            </a:prstShdw>
          </a:effectLst>
        </p:spPr>
        <p:txBody>
          <a:bodyPr>
            <a:spAutoFit/>
          </a:bodyPr>
          <a:lstStyle/>
          <a:p>
            <a:pPr algn="ctr">
              <a:spcBef>
                <a:spcPct val="50000"/>
              </a:spcBef>
              <a:defRPr/>
            </a:pPr>
            <a:r>
              <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rPr>
              <a:t>با تشکر</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مدل‌های عمده بانک</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8</a:t>
            </a:fld>
            <a:endParaRPr lang="en-US" dirty="0"/>
          </a:p>
        </p:txBody>
      </p:sp>
    </p:spTree>
    <p:extLst>
      <p:ext uri="{BB962C8B-B14F-4D97-AF65-F5344CB8AC3E}">
        <p14:creationId xmlns:p14="http://schemas.microsoft.com/office/powerpoint/2010/main" val="2867636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هلدینگ بانکی</a:t>
            </a:r>
            <a:endParaRPr lang="en-US" dirty="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9</a:t>
            </a:fld>
            <a:endParaRPr lang="en-US" dirty="0"/>
          </a:p>
        </p:txBody>
      </p:sp>
    </p:spTree>
    <p:extLst>
      <p:ext uri="{BB962C8B-B14F-4D97-AF65-F5344CB8AC3E}">
        <p14:creationId xmlns:p14="http://schemas.microsoft.com/office/powerpoint/2010/main" val="3409343226"/>
      </p:ext>
    </p:extLst>
  </p:cSld>
  <p:clrMapOvr>
    <a:masterClrMapping/>
  </p:clrMapOvr>
  <p:timing>
    <p:tnLst>
      <p:par>
        <p:cTn id="1" dur="indefinite" restart="never" nodeType="tmRoot"/>
      </p:par>
    </p:tnLst>
  </p:timing>
</p:sld>
</file>

<file path=ppt/theme/theme1.xml><?xml version="1.0" encoding="utf-8"?>
<a:theme xmlns:a="http://schemas.openxmlformats.org/drawingml/2006/main" name="Sample presentation slid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ample presentation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37879</TotalTime>
  <Words>2539</Words>
  <Application>Microsoft Office PowerPoint</Application>
  <PresentationFormat>On-screen Show (4:3)</PresentationFormat>
  <Paragraphs>483</Paragraphs>
  <Slides>77</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77</vt:i4>
      </vt:variant>
    </vt:vector>
  </HeadingPairs>
  <TitlesOfParts>
    <vt:vector size="79" baseType="lpstr">
      <vt:lpstr>Sample presentation slides</vt:lpstr>
      <vt:lpstr>Equation</vt:lpstr>
      <vt:lpstr>بسم‌الله الرحمن الرحیم</vt:lpstr>
      <vt:lpstr> بانکداری شرکتی </vt:lpstr>
      <vt:lpstr>بخش مالی و واقعی اقتصاد</vt:lpstr>
      <vt:lpstr>رابطه بخش و بانک</vt:lpstr>
      <vt:lpstr>روش‌های تأمین مالی</vt:lpstr>
      <vt:lpstr>بازارهای مالی</vt:lpstr>
      <vt:lpstr>بانکداری تجاری در مقابل بانکداری سرمایه‌گذاری</vt:lpstr>
      <vt:lpstr>مدل‌های عمده بانک</vt:lpstr>
      <vt:lpstr>هلدینگ بانکی</vt:lpstr>
      <vt:lpstr>هلدینگ بانک، هلدینگ خدمات مالی</vt:lpstr>
      <vt:lpstr>تفکیک بازار بانکداری تجاری</vt:lpstr>
      <vt:lpstr>مرزهای نسبتاً مشخص</vt:lpstr>
      <vt:lpstr>بانکداری تجاری- اندازۀ شرکت‌ها</vt:lpstr>
      <vt:lpstr>واحد بانک‌داری شرکتی </vt:lpstr>
      <vt:lpstr>وظایف واحد بانکداری شرکتی</vt:lpstr>
      <vt:lpstr>روش‌های تأمین مالی ساختاریافته</vt:lpstr>
      <vt:lpstr>ابزار مبتنی بر بدهی</vt:lpstr>
      <vt:lpstr>یک مسأله جدی</vt:lpstr>
      <vt:lpstr>تأمین مالی کوتاه‌مدت</vt:lpstr>
      <vt:lpstr>تأمین مالی بلندمدت</vt:lpstr>
      <vt:lpstr>سرمایه خطرپذیر</vt:lpstr>
      <vt:lpstr>PowerPoint Presentation</vt:lpstr>
      <vt:lpstr> </vt:lpstr>
      <vt:lpstr>ویژگی‌های مشتریان بانکداری شرکتی</vt:lpstr>
      <vt:lpstr>متغيرها و سیاست‌های اصلی قابل‌پیش‌بینی در سال 1391</vt:lpstr>
      <vt:lpstr>متغيرها و سیاست‌های اصلی قابل‌پیش‌بینی در سال 1391</vt:lpstr>
      <vt:lpstr>قیمت‌گذاری طلا روندهای تاریخی اقتصاد سیاسی آثار تحریم‌ها هدفمندی یارانه‌ها بررسی سوابق  </vt:lpstr>
      <vt:lpstr>قیمت طلا به ریال</vt:lpstr>
      <vt:lpstr>محرک‌های قیمت طلا به ریال</vt:lpstr>
      <vt:lpstr>بازدۀ میانگین سالانۀ اونس طلای جهانی طی 20 سال گذشته</vt:lpstr>
      <vt:lpstr>بازدۀ میانگین سالانۀ دلار آزاد طی 20 سال گذشته</vt:lpstr>
      <vt:lpstr>قیمت میانگین سالانۀ سکۀ تمام‌بهار طی 20 سال گذشته</vt:lpstr>
      <vt:lpstr>بازدۀ میانگین سالانۀ سکۀ تمام‌بهار طی 20 سال گذشته</vt:lpstr>
      <vt:lpstr>مقایسه قیمت میانگین سالانۀ واقعی و ذاتی سکه در 20 سال گذشته</vt:lpstr>
      <vt:lpstr>موارد قابل‌توجه در مورد نرخ ارز</vt:lpstr>
      <vt:lpstr>موارد قابل‌توجه در مورد نرخ ارز</vt:lpstr>
      <vt:lpstr>وجوه  آزادسازی قیمت‌ها (سطح اقتصاد کلان)</vt:lpstr>
      <vt:lpstr>اثر کوتاه مدت آزادسازی قیمت حامل‌های انرژی</vt:lpstr>
      <vt:lpstr>بررسی تاریخی</vt:lpstr>
      <vt:lpstr>بازار 91 در مقایسه با 67 </vt:lpstr>
      <vt:lpstr>پیش‌بینی نرخ ارز درسال 1391</vt:lpstr>
      <vt:lpstr>از منظر ریسک</vt:lpstr>
      <vt:lpstr>ریسک‌های پیش‌روی بنگاه اقتصادی</vt:lpstr>
      <vt:lpstr>ریسک تجاری</vt:lpstr>
      <vt:lpstr>ریسک غیرتجاری</vt:lpstr>
      <vt:lpstr> مرور و بررسی اجمالی </vt:lpstr>
      <vt:lpstr>تحریم‌های تحمیل‌شده بر ایران</vt:lpstr>
      <vt:lpstr>قطعنامه‌های سازمان ملل (شورای امنیت)</vt:lpstr>
      <vt:lpstr>تحریم‌های امریکا</vt:lpstr>
      <vt:lpstr>توسعۀ تحریم</vt:lpstr>
      <vt:lpstr>مشکلات تحریم برای کسب‌وکارها</vt:lpstr>
      <vt:lpstr>مشکلات تحریم برای کسب‌وکارها</vt:lpstr>
      <vt:lpstr>بررسی ابعاد و وسعت تحریم</vt:lpstr>
      <vt:lpstr>PowerPoint Presentation</vt:lpstr>
      <vt:lpstr>معرفی سایت</vt:lpstr>
      <vt:lpstr>شناخت وسعت تحریم</vt:lpstr>
      <vt:lpstr>گروه‌بندی تحریم‌ها از دیدگاه این نشست</vt:lpstr>
      <vt:lpstr>دامنۀ تحریم‌های بانکی</vt:lpstr>
      <vt:lpstr>PowerPoint Presentation</vt:lpstr>
      <vt:lpstr>مسألۀ انتقال پول</vt:lpstr>
      <vt:lpstr>توسعۀ وسعت عمل صرافی</vt:lpstr>
      <vt:lpstr>شیوه‌های مدیریت شرایط تحریم</vt:lpstr>
      <vt:lpstr>استراتژی مواجهه با تحریم</vt:lpstr>
      <vt:lpstr>دیدگاه کسب‌وکارها</vt:lpstr>
      <vt:lpstr>مدیریت شرایط تحریم‌ها</vt:lpstr>
      <vt:lpstr>تلاش کسب‌وکارها برای حفظ مبادلات خارجی</vt:lpstr>
      <vt:lpstr>دستگاه‌های صدور مجوز</vt:lpstr>
      <vt:lpstr>توصیه به کسب‌وکارها</vt:lpstr>
      <vt:lpstr>تلاش کسب‌وکارها برای حفظ مبادلات خارجی</vt:lpstr>
      <vt:lpstr>تلاش کسب‌وکارها برای حفظ مبادلات خارجی</vt:lpstr>
      <vt:lpstr>مسألۀ مهم پرداخت‌ها</vt:lpstr>
      <vt:lpstr>روش‌های بدیل برای پرداخت از طریق LC</vt:lpstr>
      <vt:lpstr>روش‌های بدیل برای پرداخت</vt:lpstr>
      <vt:lpstr>روش‌های بدیل برای پرداخت</vt:lpstr>
      <vt:lpstr>روش‌های بدیل برای پرداخت</vt:lpstr>
      <vt:lpstr>روش‌های بدیل برای پرداخت</vt:lpstr>
      <vt:lpstr>PowerPoint Presentation</vt:lpstr>
    </vt:vector>
  </TitlesOfParts>
  <Company>Saudi Aramco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Administrator</dc:creator>
  <cp:lastModifiedBy>tabrizi</cp:lastModifiedBy>
  <cp:revision>1395</cp:revision>
  <dcterms:created xsi:type="dcterms:W3CDTF">2007-09-07T17:57:35Z</dcterms:created>
  <dcterms:modified xsi:type="dcterms:W3CDTF">2012-06-11T05:59:25Z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TC011367981033</vt:lpwstr>
  </property>
</Properties>
</file>